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701" r:id="rId5"/>
  </p:sldMasterIdLst>
  <p:notesMasterIdLst>
    <p:notesMasterId r:id="rId18"/>
  </p:notesMasterIdLst>
  <p:handoutMasterIdLst>
    <p:handoutMasterId r:id="rId19"/>
  </p:handoutMasterIdLst>
  <p:sldIdLst>
    <p:sldId id="1500" r:id="rId6"/>
    <p:sldId id="927" r:id="rId7"/>
    <p:sldId id="948" r:id="rId8"/>
    <p:sldId id="1515" r:id="rId9"/>
    <p:sldId id="916" r:id="rId10"/>
    <p:sldId id="930" r:id="rId11"/>
    <p:sldId id="1520" r:id="rId12"/>
    <p:sldId id="1506" r:id="rId13"/>
    <p:sldId id="918" r:id="rId14"/>
    <p:sldId id="1521" r:id="rId15"/>
    <p:sldId id="1514" r:id="rId16"/>
    <p:sldId id="15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DAE6BD-7051-4A3D-9617-AC322E88ED4F}">
          <p14:sldIdLst>
            <p14:sldId id="1500"/>
            <p14:sldId id="927"/>
            <p14:sldId id="948"/>
            <p14:sldId id="1515"/>
            <p14:sldId id="916"/>
            <p14:sldId id="930"/>
            <p14:sldId id="1520"/>
            <p14:sldId id="1506"/>
            <p14:sldId id="918"/>
            <p14:sldId id="1521"/>
            <p14:sldId id="1514"/>
            <p14:sldId id="15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C5"/>
    <a:srgbClr val="DAC2EC"/>
    <a:srgbClr val="EBA69F"/>
    <a:srgbClr val="EDE2F6"/>
    <a:srgbClr val="E0CDEF"/>
    <a:srgbClr val="EAEFF2"/>
    <a:srgbClr val="008877"/>
    <a:srgbClr val="BF574F"/>
    <a:srgbClr val="304658"/>
    <a:srgbClr val="DC6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B0A9A-07B7-44ED-B874-B2A6394B5BE9}" v="4" dt="2024-09-23T12:00:43.415"/>
    <p1510:client id="{BE07A747-5C0A-49A7-9C0E-8D668D85E24A}" v="30" dt="2024-09-23T10:10:45.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17" autoAdjust="0"/>
  </p:normalViewPr>
  <p:slideViewPr>
    <p:cSldViewPr snapToGrid="0">
      <p:cViewPr varScale="1">
        <p:scale>
          <a:sx n="59" d="100"/>
          <a:sy n="59" d="100"/>
        </p:scale>
        <p:origin x="94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323" y="-11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 Richardson" userId="267ee1dda513f1d2" providerId="LiveId" clId="{BE07A747-5C0A-49A7-9C0E-8D668D85E24A}"/>
    <pc:docChg chg="undo custSel addSld delSld modSld sldOrd modSection">
      <pc:chgData name="Vic Richardson" userId="267ee1dda513f1d2" providerId="LiveId" clId="{BE07A747-5C0A-49A7-9C0E-8D668D85E24A}" dt="2024-09-23T11:11:23.015" v="978" actId="255"/>
      <pc:docMkLst>
        <pc:docMk/>
      </pc:docMkLst>
      <pc:sldChg chg="modSp mod ord modNotes">
        <pc:chgData name="Vic Richardson" userId="267ee1dda513f1d2" providerId="LiveId" clId="{BE07A747-5C0A-49A7-9C0E-8D668D85E24A}" dt="2024-09-23T10:59:19.392" v="864" actId="20577"/>
        <pc:sldMkLst>
          <pc:docMk/>
          <pc:sldMk cId="169473191" sldId="918"/>
        </pc:sldMkLst>
        <pc:graphicFrameChg chg="modGraphic">
          <ac:chgData name="Vic Richardson" userId="267ee1dda513f1d2" providerId="LiveId" clId="{BE07A747-5C0A-49A7-9C0E-8D668D85E24A}" dt="2024-09-23T10:32:16.379" v="824" actId="20577"/>
          <ac:graphicFrameMkLst>
            <pc:docMk/>
            <pc:sldMk cId="169473191" sldId="918"/>
            <ac:graphicFrameMk id="4" creationId="{7D940A0D-D31E-30A2-9A91-3E984FAE2916}"/>
          </ac:graphicFrameMkLst>
        </pc:graphicFrameChg>
      </pc:sldChg>
      <pc:sldChg chg="del ord">
        <pc:chgData name="Vic Richardson" userId="267ee1dda513f1d2" providerId="LiveId" clId="{BE07A747-5C0A-49A7-9C0E-8D668D85E24A}" dt="2024-09-23T10:58:01.767" v="825" actId="47"/>
        <pc:sldMkLst>
          <pc:docMk/>
          <pc:sldMk cId="3639695799" sldId="919"/>
        </pc:sldMkLst>
      </pc:sldChg>
      <pc:sldChg chg="modSp mod modNotes">
        <pc:chgData name="Vic Richardson" userId="267ee1dda513f1d2" providerId="LiveId" clId="{BE07A747-5C0A-49A7-9C0E-8D668D85E24A}" dt="2024-09-23T11:11:23.015" v="978" actId="255"/>
        <pc:sldMkLst>
          <pc:docMk/>
          <pc:sldMk cId="3592616564" sldId="923"/>
        </pc:sldMkLst>
        <pc:spChg chg="mod">
          <ac:chgData name="Vic Richardson" userId="267ee1dda513f1d2" providerId="LiveId" clId="{BE07A747-5C0A-49A7-9C0E-8D668D85E24A}" dt="2024-09-23T11:11:07.332" v="976" actId="20577"/>
          <ac:spMkLst>
            <pc:docMk/>
            <pc:sldMk cId="3592616564" sldId="923"/>
            <ac:spMk id="3" creationId="{06B3A8C5-3925-5E43-AC54-7D467AEA043C}"/>
          </ac:spMkLst>
        </pc:spChg>
        <pc:spChg chg="mod">
          <ac:chgData name="Vic Richardson" userId="267ee1dda513f1d2" providerId="LiveId" clId="{BE07A747-5C0A-49A7-9C0E-8D668D85E24A}" dt="2024-09-23T11:08:23.125" v="972" actId="20577"/>
          <ac:spMkLst>
            <pc:docMk/>
            <pc:sldMk cId="3592616564" sldId="923"/>
            <ac:spMk id="4" creationId="{9D70E810-1B2C-84C5-6721-DE1BCF5B5FD6}"/>
          </ac:spMkLst>
        </pc:spChg>
        <pc:spChg chg="mod">
          <ac:chgData name="Vic Richardson" userId="267ee1dda513f1d2" providerId="LiveId" clId="{BE07A747-5C0A-49A7-9C0E-8D668D85E24A}" dt="2024-09-23T11:11:23.015" v="978" actId="255"/>
          <ac:spMkLst>
            <pc:docMk/>
            <pc:sldMk cId="3592616564" sldId="923"/>
            <ac:spMk id="5" creationId="{542C8648-E4DD-2DA4-32E4-881B6CCB509F}"/>
          </ac:spMkLst>
        </pc:spChg>
      </pc:sldChg>
      <pc:sldChg chg="modSp mod">
        <pc:chgData name="Vic Richardson" userId="267ee1dda513f1d2" providerId="LiveId" clId="{BE07A747-5C0A-49A7-9C0E-8D668D85E24A}" dt="2024-09-23T10:59:51.365" v="885" actId="20577"/>
        <pc:sldMkLst>
          <pc:docMk/>
          <pc:sldMk cId="2734229330" sldId="927"/>
        </pc:sldMkLst>
        <pc:spChg chg="mod">
          <ac:chgData name="Vic Richardson" userId="267ee1dda513f1d2" providerId="LiveId" clId="{BE07A747-5C0A-49A7-9C0E-8D668D85E24A}" dt="2024-09-23T10:59:51.365" v="885" actId="20577"/>
          <ac:spMkLst>
            <pc:docMk/>
            <pc:sldMk cId="2734229330" sldId="927"/>
            <ac:spMk id="3" creationId="{F2C36B57-1C7B-3877-0431-FBF8F6E07F4A}"/>
          </ac:spMkLst>
        </pc:spChg>
      </pc:sldChg>
      <pc:sldChg chg="addSp delSp modSp mod">
        <pc:chgData name="Vic Richardson" userId="267ee1dda513f1d2" providerId="LiveId" clId="{BE07A747-5C0A-49A7-9C0E-8D668D85E24A}" dt="2024-09-11T11:56:18.819" v="93" actId="1036"/>
        <pc:sldMkLst>
          <pc:docMk/>
          <pc:sldMk cId="2549471827" sldId="929"/>
        </pc:sldMkLst>
        <pc:spChg chg="mod">
          <ac:chgData name="Vic Richardson" userId="267ee1dda513f1d2" providerId="LiveId" clId="{BE07A747-5C0A-49A7-9C0E-8D668D85E24A}" dt="2024-09-11T11:52:35.703" v="20" actId="20577"/>
          <ac:spMkLst>
            <pc:docMk/>
            <pc:sldMk cId="2549471827" sldId="929"/>
            <ac:spMk id="2" creationId="{6EDD52D7-3E20-B96E-4D6E-D92A6FC21659}"/>
          </ac:spMkLst>
        </pc:spChg>
        <pc:spChg chg="add mod">
          <ac:chgData name="Vic Richardson" userId="267ee1dda513f1d2" providerId="LiveId" clId="{BE07A747-5C0A-49A7-9C0E-8D668D85E24A}" dt="2024-09-11T11:56:18.819" v="93" actId="1036"/>
          <ac:spMkLst>
            <pc:docMk/>
            <pc:sldMk cId="2549471827" sldId="929"/>
            <ac:spMk id="5" creationId="{822C31BC-94D8-8EEE-88C6-843E5AA8C200}"/>
          </ac:spMkLst>
        </pc:spChg>
        <pc:spChg chg="add">
          <ac:chgData name="Vic Richardson" userId="267ee1dda513f1d2" providerId="LiveId" clId="{BE07A747-5C0A-49A7-9C0E-8D668D85E24A}" dt="2024-09-11T11:52:43.085" v="22"/>
          <ac:spMkLst>
            <pc:docMk/>
            <pc:sldMk cId="2549471827" sldId="929"/>
            <ac:spMk id="6" creationId="{AA72790D-BCB8-84E3-DB62-19ED9C58B7EF}"/>
          </ac:spMkLst>
        </pc:spChg>
        <pc:spChg chg="add">
          <ac:chgData name="Vic Richardson" userId="267ee1dda513f1d2" providerId="LiveId" clId="{BE07A747-5C0A-49A7-9C0E-8D668D85E24A}" dt="2024-09-11T11:52:43.085" v="22"/>
          <ac:spMkLst>
            <pc:docMk/>
            <pc:sldMk cId="2549471827" sldId="929"/>
            <ac:spMk id="7" creationId="{79848370-E51F-1A5C-2256-5E01B43EA1C9}"/>
          </ac:spMkLst>
        </pc:spChg>
        <pc:spChg chg="add">
          <ac:chgData name="Vic Richardson" userId="267ee1dda513f1d2" providerId="LiveId" clId="{BE07A747-5C0A-49A7-9C0E-8D668D85E24A}" dt="2024-09-11T11:52:43.085" v="22"/>
          <ac:spMkLst>
            <pc:docMk/>
            <pc:sldMk cId="2549471827" sldId="929"/>
            <ac:spMk id="8" creationId="{1A53D700-89EE-A934-85A7-59B71B02183E}"/>
          </ac:spMkLst>
        </pc:spChg>
        <pc:picChg chg="del">
          <ac:chgData name="Vic Richardson" userId="267ee1dda513f1d2" providerId="LiveId" clId="{BE07A747-5C0A-49A7-9C0E-8D668D85E24A}" dt="2024-09-11T11:51:47.777" v="5" actId="478"/>
          <ac:picMkLst>
            <pc:docMk/>
            <pc:sldMk cId="2549471827" sldId="929"/>
            <ac:picMk id="4" creationId="{3C44171E-91D4-9240-EA17-D8535FFF429B}"/>
          </ac:picMkLst>
        </pc:picChg>
      </pc:sldChg>
      <pc:sldChg chg="del">
        <pc:chgData name="Vic Richardson" userId="267ee1dda513f1d2" providerId="LiveId" clId="{BE07A747-5C0A-49A7-9C0E-8D668D85E24A}" dt="2024-09-11T11:41:17.845" v="0" actId="47"/>
        <pc:sldMkLst>
          <pc:docMk/>
          <pc:sldMk cId="3174392812" sldId="930"/>
        </pc:sldMkLst>
      </pc:sldChg>
      <pc:sldChg chg="del">
        <pc:chgData name="Vic Richardson" userId="267ee1dda513f1d2" providerId="LiveId" clId="{BE07A747-5C0A-49A7-9C0E-8D668D85E24A}" dt="2024-09-11T11:41:17.845" v="0" actId="47"/>
        <pc:sldMkLst>
          <pc:docMk/>
          <pc:sldMk cId="2455865595" sldId="933"/>
        </pc:sldMkLst>
      </pc:sldChg>
      <pc:sldChg chg="del">
        <pc:chgData name="Vic Richardson" userId="267ee1dda513f1d2" providerId="LiveId" clId="{BE07A747-5C0A-49A7-9C0E-8D668D85E24A}" dt="2024-09-11T11:41:17.845" v="0" actId="47"/>
        <pc:sldMkLst>
          <pc:docMk/>
          <pc:sldMk cId="1910140418" sldId="941"/>
        </pc:sldMkLst>
      </pc:sldChg>
      <pc:sldChg chg="del">
        <pc:chgData name="Vic Richardson" userId="267ee1dda513f1d2" providerId="LiveId" clId="{BE07A747-5C0A-49A7-9C0E-8D668D85E24A}" dt="2024-09-11T11:41:17.845" v="0" actId="47"/>
        <pc:sldMkLst>
          <pc:docMk/>
          <pc:sldMk cId="3129977128" sldId="943"/>
        </pc:sldMkLst>
      </pc:sldChg>
      <pc:sldChg chg="del">
        <pc:chgData name="Vic Richardson" userId="267ee1dda513f1d2" providerId="LiveId" clId="{BE07A747-5C0A-49A7-9C0E-8D668D85E24A}" dt="2024-09-11T11:41:17.845" v="0" actId="47"/>
        <pc:sldMkLst>
          <pc:docMk/>
          <pc:sldMk cId="786463013" sldId="944"/>
        </pc:sldMkLst>
      </pc:sldChg>
      <pc:sldChg chg="del">
        <pc:chgData name="Vic Richardson" userId="267ee1dda513f1d2" providerId="LiveId" clId="{BE07A747-5C0A-49A7-9C0E-8D668D85E24A}" dt="2024-09-11T11:41:17.845" v="0" actId="47"/>
        <pc:sldMkLst>
          <pc:docMk/>
          <pc:sldMk cId="4026147506" sldId="946"/>
        </pc:sldMkLst>
      </pc:sldChg>
      <pc:sldChg chg="del">
        <pc:chgData name="Vic Richardson" userId="267ee1dda513f1d2" providerId="LiveId" clId="{BE07A747-5C0A-49A7-9C0E-8D668D85E24A}" dt="2024-09-11T11:41:17.845" v="0" actId="47"/>
        <pc:sldMkLst>
          <pc:docMk/>
          <pc:sldMk cId="3318815546" sldId="947"/>
        </pc:sldMkLst>
      </pc:sldChg>
      <pc:sldChg chg="del">
        <pc:chgData name="Vic Richardson" userId="267ee1dda513f1d2" providerId="LiveId" clId="{BE07A747-5C0A-49A7-9C0E-8D668D85E24A}" dt="2024-09-11T11:41:17.845" v="0" actId="47"/>
        <pc:sldMkLst>
          <pc:docMk/>
          <pc:sldMk cId="545801406" sldId="948"/>
        </pc:sldMkLst>
      </pc:sldChg>
      <pc:sldChg chg="del">
        <pc:chgData name="Vic Richardson" userId="267ee1dda513f1d2" providerId="LiveId" clId="{BE07A747-5C0A-49A7-9C0E-8D668D85E24A}" dt="2024-09-11T11:41:17.845" v="0" actId="47"/>
        <pc:sldMkLst>
          <pc:docMk/>
          <pc:sldMk cId="1048643487" sldId="949"/>
        </pc:sldMkLst>
      </pc:sldChg>
      <pc:sldChg chg="del">
        <pc:chgData name="Vic Richardson" userId="267ee1dda513f1d2" providerId="LiveId" clId="{BE07A747-5C0A-49A7-9C0E-8D668D85E24A}" dt="2024-09-11T11:41:17.845" v="0" actId="47"/>
        <pc:sldMkLst>
          <pc:docMk/>
          <pc:sldMk cId="535686889" sldId="950"/>
        </pc:sldMkLst>
      </pc:sldChg>
      <pc:sldChg chg="del">
        <pc:chgData name="Vic Richardson" userId="267ee1dda513f1d2" providerId="LiveId" clId="{BE07A747-5C0A-49A7-9C0E-8D668D85E24A}" dt="2024-09-11T11:41:17.845" v="0" actId="47"/>
        <pc:sldMkLst>
          <pc:docMk/>
          <pc:sldMk cId="725484203" sldId="951"/>
        </pc:sldMkLst>
      </pc:sldChg>
      <pc:sldChg chg="del">
        <pc:chgData name="Vic Richardson" userId="267ee1dda513f1d2" providerId="LiveId" clId="{BE07A747-5C0A-49A7-9C0E-8D668D85E24A}" dt="2024-09-11T11:41:17.845" v="0" actId="47"/>
        <pc:sldMkLst>
          <pc:docMk/>
          <pc:sldMk cId="2762367010" sldId="1498"/>
        </pc:sldMkLst>
      </pc:sldChg>
      <pc:sldChg chg="delSp mod">
        <pc:chgData name="Vic Richardson" userId="267ee1dda513f1d2" providerId="LiveId" clId="{BE07A747-5C0A-49A7-9C0E-8D668D85E24A}" dt="2024-09-11T12:16:27.615" v="98" actId="478"/>
        <pc:sldMkLst>
          <pc:docMk/>
          <pc:sldMk cId="3309919434" sldId="1500"/>
        </pc:sldMkLst>
        <pc:spChg chg="del">
          <ac:chgData name="Vic Richardson" userId="267ee1dda513f1d2" providerId="LiveId" clId="{BE07A747-5C0A-49A7-9C0E-8D668D85E24A}" dt="2024-09-11T12:16:27.615" v="98" actId="478"/>
          <ac:spMkLst>
            <pc:docMk/>
            <pc:sldMk cId="3309919434" sldId="1500"/>
            <ac:spMk id="8" creationId="{38F2686E-E710-47EE-F6E5-4870D9D1B90F}"/>
          </ac:spMkLst>
        </pc:spChg>
      </pc:sldChg>
      <pc:sldChg chg="delSp modSp add mod">
        <pc:chgData name="Vic Richardson" userId="267ee1dda513f1d2" providerId="LiveId" clId="{BE07A747-5C0A-49A7-9C0E-8D668D85E24A}" dt="2024-09-11T12:16:19.605" v="97" actId="478"/>
        <pc:sldMkLst>
          <pc:docMk/>
          <pc:sldMk cId="1864439953" sldId="1502"/>
        </pc:sldMkLst>
        <pc:spChg chg="mod">
          <ac:chgData name="Vic Richardson" userId="267ee1dda513f1d2" providerId="LiveId" clId="{BE07A747-5C0A-49A7-9C0E-8D668D85E24A}" dt="2024-09-11T12:16:16.224" v="96" actId="20577"/>
          <ac:spMkLst>
            <pc:docMk/>
            <pc:sldMk cId="1864439953" sldId="1502"/>
            <ac:spMk id="3" creationId="{2177647B-4E70-ACB7-DE08-E7EFF1E68856}"/>
          </ac:spMkLst>
        </pc:spChg>
        <pc:spChg chg="del">
          <ac:chgData name="Vic Richardson" userId="267ee1dda513f1d2" providerId="LiveId" clId="{BE07A747-5C0A-49A7-9C0E-8D668D85E24A}" dt="2024-09-11T12:16:19.605" v="97" actId="478"/>
          <ac:spMkLst>
            <pc:docMk/>
            <pc:sldMk cId="1864439953" sldId="1502"/>
            <ac:spMk id="8" creationId="{38F2686E-E710-47EE-F6E5-4870D9D1B90F}"/>
          </ac:spMkLst>
        </pc:spChg>
      </pc:sldChg>
      <pc:sldChg chg="del">
        <pc:chgData name="Vic Richardson" userId="267ee1dda513f1d2" providerId="LiveId" clId="{BE07A747-5C0A-49A7-9C0E-8D668D85E24A}" dt="2024-09-11T11:41:17.845" v="0" actId="47"/>
        <pc:sldMkLst>
          <pc:docMk/>
          <pc:sldMk cId="2291534199" sldId="1502"/>
        </pc:sldMkLst>
      </pc:sldChg>
      <pc:sldChg chg="del">
        <pc:chgData name="Vic Richardson" userId="267ee1dda513f1d2" providerId="LiveId" clId="{BE07A747-5C0A-49A7-9C0E-8D668D85E24A}" dt="2024-09-11T11:41:17.845" v="0" actId="47"/>
        <pc:sldMkLst>
          <pc:docMk/>
          <pc:sldMk cId="1267288506" sldId="1503"/>
        </pc:sldMkLst>
      </pc:sldChg>
      <pc:sldChg chg="addSp delSp modSp add mod modNotesTx">
        <pc:chgData name="Vic Richardson" userId="267ee1dda513f1d2" providerId="LiveId" clId="{BE07A747-5C0A-49A7-9C0E-8D668D85E24A}" dt="2024-09-11T12:28:07.623" v="108" actId="1035"/>
        <pc:sldMkLst>
          <pc:docMk/>
          <pc:sldMk cId="2722355652" sldId="1503"/>
        </pc:sldMkLst>
        <pc:picChg chg="add del mod">
          <ac:chgData name="Vic Richardson" userId="267ee1dda513f1d2" providerId="LiveId" clId="{BE07A747-5C0A-49A7-9C0E-8D668D85E24A}" dt="2024-09-11T12:25:52.718" v="106" actId="478"/>
          <ac:picMkLst>
            <pc:docMk/>
            <pc:sldMk cId="2722355652" sldId="1503"/>
            <ac:picMk id="2" creationId="{CDC48B0D-81A9-1F91-3C6E-B4FC806FD27B}"/>
          </ac:picMkLst>
        </pc:picChg>
        <pc:picChg chg="add mod">
          <ac:chgData name="Vic Richardson" userId="267ee1dda513f1d2" providerId="LiveId" clId="{BE07A747-5C0A-49A7-9C0E-8D668D85E24A}" dt="2024-09-11T12:28:07.623" v="108" actId="1035"/>
          <ac:picMkLst>
            <pc:docMk/>
            <pc:sldMk cId="2722355652" sldId="1503"/>
            <ac:picMk id="4" creationId="{02668655-72C3-BCFA-2888-DCA7524EAC50}"/>
          </ac:picMkLst>
        </pc:picChg>
        <pc:picChg chg="del">
          <ac:chgData name="Vic Richardson" userId="267ee1dda513f1d2" providerId="LiveId" clId="{BE07A747-5C0A-49A7-9C0E-8D668D85E24A}" dt="2024-09-11T12:22:40.429" v="100" actId="478"/>
          <ac:picMkLst>
            <pc:docMk/>
            <pc:sldMk cId="2722355652" sldId="1503"/>
            <ac:picMk id="3076" creationId="{9B33DA1D-8511-A14A-BCF6-B26CA1300884}"/>
          </ac:picMkLst>
        </pc:picChg>
      </pc:sldChg>
      <pc:sldChg chg="modSp add mod ord">
        <pc:chgData name="Vic Richardson" userId="267ee1dda513f1d2" providerId="LiveId" clId="{BE07A747-5C0A-49A7-9C0E-8D668D85E24A}" dt="2024-09-11T12:41:20.495" v="288"/>
        <pc:sldMkLst>
          <pc:docMk/>
          <pc:sldMk cId="3349941550" sldId="1504"/>
        </pc:sldMkLst>
        <pc:spChg chg="mod">
          <ac:chgData name="Vic Richardson" userId="267ee1dda513f1d2" providerId="LiveId" clId="{BE07A747-5C0A-49A7-9C0E-8D668D85E24A}" dt="2024-09-11T12:33:14.365" v="260" actId="20577"/>
          <ac:spMkLst>
            <pc:docMk/>
            <pc:sldMk cId="3349941550" sldId="1504"/>
            <ac:spMk id="3" creationId="{F2C36B57-1C7B-3877-0431-FBF8F6E07F4A}"/>
          </ac:spMkLst>
        </pc:spChg>
      </pc:sldChg>
      <pc:sldChg chg="del">
        <pc:chgData name="Vic Richardson" userId="267ee1dda513f1d2" providerId="LiveId" clId="{BE07A747-5C0A-49A7-9C0E-8D668D85E24A}" dt="2024-09-11T11:41:17.845" v="0" actId="47"/>
        <pc:sldMkLst>
          <pc:docMk/>
          <pc:sldMk cId="3491514064" sldId="1504"/>
        </pc:sldMkLst>
      </pc:sldChg>
      <pc:sldChg chg="addSp modSp new mod">
        <pc:chgData name="Vic Richardson" userId="267ee1dda513f1d2" providerId="LiveId" clId="{BE07A747-5C0A-49A7-9C0E-8D668D85E24A}" dt="2024-09-11T12:34:20.673" v="265" actId="1076"/>
        <pc:sldMkLst>
          <pc:docMk/>
          <pc:sldMk cId="452519241" sldId="1505"/>
        </pc:sldMkLst>
        <pc:picChg chg="add mod">
          <ac:chgData name="Vic Richardson" userId="267ee1dda513f1d2" providerId="LiveId" clId="{BE07A747-5C0A-49A7-9C0E-8D668D85E24A}" dt="2024-09-11T12:34:20.673" v="265" actId="1076"/>
          <ac:picMkLst>
            <pc:docMk/>
            <pc:sldMk cId="452519241" sldId="1505"/>
            <ac:picMk id="3" creationId="{D3FC6CBB-AAAB-9EDE-6BD2-0BEC7BA54B7D}"/>
          </ac:picMkLst>
        </pc:picChg>
      </pc:sldChg>
      <pc:sldChg chg="addSp delSp modSp add mod delAnim modAnim modNotesTx">
        <pc:chgData name="Vic Richardson" userId="267ee1dda513f1d2" providerId="LiveId" clId="{BE07A747-5C0A-49A7-9C0E-8D668D85E24A}" dt="2024-09-11T13:44:55.754" v="581" actId="113"/>
        <pc:sldMkLst>
          <pc:docMk/>
          <pc:sldMk cId="1852190966" sldId="1506"/>
        </pc:sldMkLst>
        <pc:spChg chg="del mod">
          <ac:chgData name="Vic Richardson" userId="267ee1dda513f1d2" providerId="LiveId" clId="{BE07A747-5C0A-49A7-9C0E-8D668D85E24A}" dt="2024-09-11T13:43:44.553" v="556" actId="478"/>
          <ac:spMkLst>
            <pc:docMk/>
            <pc:sldMk cId="1852190966" sldId="1506"/>
            <ac:spMk id="3" creationId="{06B3A8C5-3925-5E43-AC54-7D467AEA043C}"/>
          </ac:spMkLst>
        </pc:spChg>
        <pc:spChg chg="mod">
          <ac:chgData name="Vic Richardson" userId="267ee1dda513f1d2" providerId="LiveId" clId="{BE07A747-5C0A-49A7-9C0E-8D668D85E24A}" dt="2024-09-11T13:44:31.453" v="580" actId="20577"/>
          <ac:spMkLst>
            <pc:docMk/>
            <pc:sldMk cId="1852190966" sldId="1506"/>
            <ac:spMk id="4" creationId="{9D70E810-1B2C-84C5-6721-DE1BCF5B5FD6}"/>
          </ac:spMkLst>
        </pc:spChg>
        <pc:spChg chg="mod">
          <ac:chgData name="Vic Richardson" userId="267ee1dda513f1d2" providerId="LiveId" clId="{BE07A747-5C0A-49A7-9C0E-8D668D85E24A}" dt="2024-09-11T13:44:55.754" v="581" actId="113"/>
          <ac:spMkLst>
            <pc:docMk/>
            <pc:sldMk cId="1852190966" sldId="1506"/>
            <ac:spMk id="5" creationId="{542C8648-E4DD-2DA4-32E4-881B6CCB509F}"/>
          </ac:spMkLst>
        </pc:spChg>
        <pc:picChg chg="del">
          <ac:chgData name="Vic Richardson" userId="267ee1dda513f1d2" providerId="LiveId" clId="{BE07A747-5C0A-49A7-9C0E-8D668D85E24A}" dt="2024-09-11T12:39:06.012" v="274" actId="478"/>
          <ac:picMkLst>
            <pc:docMk/>
            <pc:sldMk cId="1852190966" sldId="1506"/>
            <ac:picMk id="2" creationId="{00FC51E3-D80D-9BFF-6A1D-4297CA383883}"/>
          </ac:picMkLst>
        </pc:picChg>
        <pc:picChg chg="add mod">
          <ac:chgData name="Vic Richardson" userId="267ee1dda513f1d2" providerId="LiveId" clId="{BE07A747-5C0A-49A7-9C0E-8D668D85E24A}" dt="2024-09-11T13:42:59.166" v="541" actId="1076"/>
          <ac:picMkLst>
            <pc:docMk/>
            <pc:sldMk cId="1852190966" sldId="1506"/>
            <ac:picMk id="7" creationId="{08A39EFF-658F-54F6-3EC8-FFB934D2247C}"/>
          </ac:picMkLst>
        </pc:picChg>
        <pc:picChg chg="add del mod">
          <ac:chgData name="Vic Richardson" userId="267ee1dda513f1d2" providerId="LiveId" clId="{BE07A747-5C0A-49A7-9C0E-8D668D85E24A}" dt="2024-09-11T13:16:06.007" v="370" actId="478"/>
          <ac:picMkLst>
            <pc:docMk/>
            <pc:sldMk cId="1852190966" sldId="1506"/>
            <ac:picMk id="8" creationId="{699C7DA8-3B10-71AF-F3F8-DAEAFC23D4C2}"/>
          </ac:picMkLst>
        </pc:picChg>
        <pc:picChg chg="add del mod">
          <ac:chgData name="Vic Richardson" userId="267ee1dda513f1d2" providerId="LiveId" clId="{BE07A747-5C0A-49A7-9C0E-8D668D85E24A}" dt="2024-09-11T13:16:32.368" v="372" actId="478"/>
          <ac:picMkLst>
            <pc:docMk/>
            <pc:sldMk cId="1852190966" sldId="1506"/>
            <ac:picMk id="9" creationId="{C183805C-93DC-0215-1FBB-63736494F88A}"/>
          </ac:picMkLst>
        </pc:picChg>
        <pc:picChg chg="add mod">
          <ac:chgData name="Vic Richardson" userId="267ee1dda513f1d2" providerId="LiveId" clId="{BE07A747-5C0A-49A7-9C0E-8D668D85E24A}" dt="2024-09-11T13:17:37.570" v="376" actId="1076"/>
          <ac:picMkLst>
            <pc:docMk/>
            <pc:sldMk cId="1852190966" sldId="1506"/>
            <ac:picMk id="10" creationId="{0DD97954-D936-A143-A9D8-0D042A9BA679}"/>
          </ac:picMkLst>
        </pc:picChg>
        <pc:picChg chg="del">
          <ac:chgData name="Vic Richardson" userId="267ee1dda513f1d2" providerId="LiveId" clId="{BE07A747-5C0A-49A7-9C0E-8D668D85E24A}" dt="2024-09-11T12:36:13.496" v="268" actId="478"/>
          <ac:picMkLst>
            <pc:docMk/>
            <pc:sldMk cId="1852190966" sldId="1506"/>
            <ac:picMk id="7170" creationId="{FFE7AA27-AD20-61FD-FC3B-B30B02A0EC45}"/>
          </ac:picMkLst>
        </pc:picChg>
      </pc:sldChg>
      <pc:sldChg chg="addSp delSp modSp new add del mod modClrScheme delAnim modAnim chgLayout modNotesTx">
        <pc:chgData name="Vic Richardson" userId="267ee1dda513f1d2" providerId="LiveId" clId="{BE07A747-5C0A-49A7-9C0E-8D668D85E24A}" dt="2024-09-11T13:53:18.349" v="687" actId="47"/>
        <pc:sldMkLst>
          <pc:docMk/>
          <pc:sldMk cId="2386189291" sldId="1507"/>
        </pc:sldMkLst>
        <pc:spChg chg="del">
          <ac:chgData name="Vic Richardson" userId="267ee1dda513f1d2" providerId="LiveId" clId="{BE07A747-5C0A-49A7-9C0E-8D668D85E24A}" dt="2024-09-11T13:01:59.882" v="292" actId="700"/>
          <ac:spMkLst>
            <pc:docMk/>
            <pc:sldMk cId="2386189291" sldId="1507"/>
            <ac:spMk id="2" creationId="{3C69A4C7-8BDA-68C0-DEF6-0C5FBACA8B15}"/>
          </ac:spMkLst>
        </pc:spChg>
        <pc:spChg chg="del">
          <ac:chgData name="Vic Richardson" userId="267ee1dda513f1d2" providerId="LiveId" clId="{BE07A747-5C0A-49A7-9C0E-8D668D85E24A}" dt="2024-09-11T13:01:37.812" v="290"/>
          <ac:spMkLst>
            <pc:docMk/>
            <pc:sldMk cId="2386189291" sldId="1507"/>
            <ac:spMk id="3" creationId="{B1859BA0-A9D6-B080-56A4-B1613CDD1766}"/>
          </ac:spMkLst>
        </pc:spChg>
        <pc:picChg chg="add del mod ord">
          <ac:chgData name="Vic Richardson" userId="267ee1dda513f1d2" providerId="LiveId" clId="{BE07A747-5C0A-49A7-9C0E-8D668D85E24A}" dt="2024-09-11T13:03:03.679" v="295" actId="478"/>
          <ac:picMkLst>
            <pc:docMk/>
            <pc:sldMk cId="2386189291" sldId="1507"/>
            <ac:picMk id="4" creationId="{2A8E287E-9A57-198C-13C8-C7891A3A24F5}"/>
          </ac:picMkLst>
        </pc:picChg>
        <pc:picChg chg="add del mod">
          <ac:chgData name="Vic Richardson" userId="267ee1dda513f1d2" providerId="LiveId" clId="{BE07A747-5C0A-49A7-9C0E-8D668D85E24A}" dt="2024-09-11T13:11:16.774" v="297" actId="478"/>
          <ac:picMkLst>
            <pc:docMk/>
            <pc:sldMk cId="2386189291" sldId="1507"/>
            <ac:picMk id="5" creationId="{8548292E-4620-0BF7-31EF-615D26662D54}"/>
          </ac:picMkLst>
        </pc:picChg>
        <pc:picChg chg="add del mod">
          <ac:chgData name="Vic Richardson" userId="267ee1dda513f1d2" providerId="LiveId" clId="{BE07A747-5C0A-49A7-9C0E-8D668D85E24A}" dt="2024-09-11T13:25:48.731" v="377" actId="478"/>
          <ac:picMkLst>
            <pc:docMk/>
            <pc:sldMk cId="2386189291" sldId="1507"/>
            <ac:picMk id="6" creationId="{75A99FB5-6666-8990-54DF-8EF01D0E2CD7}"/>
          </ac:picMkLst>
        </pc:picChg>
      </pc:sldChg>
      <pc:sldChg chg="addSp delSp modSp add mod modAnim">
        <pc:chgData name="Vic Richardson" userId="267ee1dda513f1d2" providerId="LiveId" clId="{BE07A747-5C0A-49A7-9C0E-8D668D85E24A}" dt="2024-09-11T13:27:27.922" v="382" actId="1076"/>
        <pc:sldMkLst>
          <pc:docMk/>
          <pc:sldMk cId="1178344426" sldId="1508"/>
        </pc:sldMkLst>
        <pc:picChg chg="add mod">
          <ac:chgData name="Vic Richardson" userId="267ee1dda513f1d2" providerId="LiveId" clId="{BE07A747-5C0A-49A7-9C0E-8D668D85E24A}" dt="2024-09-11T13:27:27.922" v="382" actId="1076"/>
          <ac:picMkLst>
            <pc:docMk/>
            <pc:sldMk cId="1178344426" sldId="1508"/>
            <ac:picMk id="2" creationId="{BC314D27-850D-0F21-DAFF-FE3E393EA5B2}"/>
          </ac:picMkLst>
        </pc:picChg>
        <pc:picChg chg="del">
          <ac:chgData name="Vic Richardson" userId="267ee1dda513f1d2" providerId="LiveId" clId="{BE07A747-5C0A-49A7-9C0E-8D668D85E24A}" dt="2024-09-11T13:27:23.789" v="381" actId="478"/>
          <ac:picMkLst>
            <pc:docMk/>
            <pc:sldMk cId="1178344426" sldId="1508"/>
            <ac:picMk id="3" creationId="{D3FC6CBB-AAAB-9EDE-6BD2-0BEC7BA54B7D}"/>
          </ac:picMkLst>
        </pc:picChg>
      </pc:sldChg>
      <pc:sldChg chg="addSp delSp modSp new mod">
        <pc:chgData name="Vic Richardson" userId="267ee1dda513f1d2" providerId="LiveId" clId="{BE07A747-5C0A-49A7-9C0E-8D668D85E24A}" dt="2024-09-11T13:45:54.014" v="600" actId="14100"/>
        <pc:sldMkLst>
          <pc:docMk/>
          <pc:sldMk cId="857350926" sldId="1509"/>
        </pc:sldMkLst>
        <pc:spChg chg="mod">
          <ac:chgData name="Vic Richardson" userId="267ee1dda513f1d2" providerId="LiveId" clId="{BE07A747-5C0A-49A7-9C0E-8D668D85E24A}" dt="2024-09-11T13:45:54.014" v="600" actId="14100"/>
          <ac:spMkLst>
            <pc:docMk/>
            <pc:sldMk cId="857350926" sldId="1509"/>
            <ac:spMk id="2" creationId="{A5633645-D4F7-4420-616E-27C98AFE21E9}"/>
          </ac:spMkLst>
        </pc:spChg>
        <pc:spChg chg="del">
          <ac:chgData name="Vic Richardson" userId="267ee1dda513f1d2" providerId="LiveId" clId="{BE07A747-5C0A-49A7-9C0E-8D668D85E24A}" dt="2024-09-11T13:29:17.586" v="384" actId="478"/>
          <ac:spMkLst>
            <pc:docMk/>
            <pc:sldMk cId="857350926" sldId="1509"/>
            <ac:spMk id="3" creationId="{20F8B279-FEAD-E020-B014-1042FAEB1F8B}"/>
          </ac:spMkLst>
        </pc:spChg>
        <pc:spChg chg="add mod">
          <ac:chgData name="Vic Richardson" userId="267ee1dda513f1d2" providerId="LiveId" clId="{BE07A747-5C0A-49A7-9C0E-8D668D85E24A}" dt="2024-09-11T13:29:24.144" v="386"/>
          <ac:spMkLst>
            <pc:docMk/>
            <pc:sldMk cId="857350926" sldId="1509"/>
            <ac:spMk id="5" creationId="{F7D6F458-C6B9-6766-C0A5-07F039ADDC2A}"/>
          </ac:spMkLst>
        </pc:spChg>
        <pc:spChg chg="add mod">
          <ac:chgData name="Vic Richardson" userId="267ee1dda513f1d2" providerId="LiveId" clId="{BE07A747-5C0A-49A7-9C0E-8D668D85E24A}" dt="2024-09-11T13:36:04.783" v="477" actId="20577"/>
          <ac:spMkLst>
            <pc:docMk/>
            <pc:sldMk cId="857350926" sldId="1509"/>
            <ac:spMk id="7" creationId="{6813E06E-A874-0F61-8D72-8CB6DC3657D7}"/>
          </ac:spMkLst>
        </pc:spChg>
        <pc:spChg chg="add mod">
          <ac:chgData name="Vic Richardson" userId="267ee1dda513f1d2" providerId="LiveId" clId="{BE07A747-5C0A-49A7-9C0E-8D668D85E24A}" dt="2024-09-11T13:35:46.855" v="475" actId="1076"/>
          <ac:spMkLst>
            <pc:docMk/>
            <pc:sldMk cId="857350926" sldId="1509"/>
            <ac:spMk id="10" creationId="{B9DA17E4-B7C8-3381-A2A8-388FF7D42AF5}"/>
          </ac:spMkLst>
        </pc:spChg>
        <pc:graphicFrameChg chg="add mod">
          <ac:chgData name="Vic Richardson" userId="267ee1dda513f1d2" providerId="LiveId" clId="{BE07A747-5C0A-49A7-9C0E-8D668D85E24A}" dt="2024-09-11T13:29:20.152" v="385"/>
          <ac:graphicFrameMkLst>
            <pc:docMk/>
            <pc:sldMk cId="857350926" sldId="1509"/>
            <ac:graphicFrameMk id="4" creationId="{63BD0BF7-B045-A09C-5A99-35F6448F6763}"/>
          </ac:graphicFrameMkLst>
        </pc:graphicFrameChg>
        <pc:graphicFrameChg chg="add mod modGraphic">
          <ac:chgData name="Vic Richardson" userId="267ee1dda513f1d2" providerId="LiveId" clId="{BE07A747-5C0A-49A7-9C0E-8D668D85E24A}" dt="2024-09-11T13:35:53.831" v="476" actId="1076"/>
          <ac:graphicFrameMkLst>
            <pc:docMk/>
            <pc:sldMk cId="857350926" sldId="1509"/>
            <ac:graphicFrameMk id="8" creationId="{88E142A8-E00F-6054-0BB9-20D7CBAEB8A1}"/>
          </ac:graphicFrameMkLst>
        </pc:graphicFrameChg>
      </pc:sldChg>
      <pc:sldChg chg="addSp delSp modSp new mod modClrScheme chgLayout">
        <pc:chgData name="Vic Richardson" userId="267ee1dda513f1d2" providerId="LiveId" clId="{BE07A747-5C0A-49A7-9C0E-8D668D85E24A}" dt="2024-09-11T13:41:09.774" v="534" actId="20577"/>
        <pc:sldMkLst>
          <pc:docMk/>
          <pc:sldMk cId="1956299963" sldId="1510"/>
        </pc:sldMkLst>
        <pc:spChg chg="del mod ord">
          <ac:chgData name="Vic Richardson" userId="267ee1dda513f1d2" providerId="LiveId" clId="{BE07A747-5C0A-49A7-9C0E-8D668D85E24A}" dt="2024-09-11T13:37:36.819" v="479" actId="700"/>
          <ac:spMkLst>
            <pc:docMk/>
            <pc:sldMk cId="1956299963" sldId="1510"/>
            <ac:spMk id="2" creationId="{B029E64E-E03C-95FD-52E8-E23463121290}"/>
          </ac:spMkLst>
        </pc:spChg>
        <pc:spChg chg="del mod ord">
          <ac:chgData name="Vic Richardson" userId="267ee1dda513f1d2" providerId="LiveId" clId="{BE07A747-5C0A-49A7-9C0E-8D668D85E24A}" dt="2024-09-11T13:37:36.819" v="479" actId="700"/>
          <ac:spMkLst>
            <pc:docMk/>
            <pc:sldMk cId="1956299963" sldId="1510"/>
            <ac:spMk id="3" creationId="{C5A1FC31-A5C6-1EB7-0735-6B4128094D61}"/>
          </ac:spMkLst>
        </pc:spChg>
        <pc:spChg chg="add mod ord">
          <ac:chgData name="Vic Richardson" userId="267ee1dda513f1d2" providerId="LiveId" clId="{BE07A747-5C0A-49A7-9C0E-8D668D85E24A}" dt="2024-09-11T13:41:09.774" v="534" actId="20577"/>
          <ac:spMkLst>
            <pc:docMk/>
            <pc:sldMk cId="1956299963" sldId="1510"/>
            <ac:spMk id="4" creationId="{65CF7A0E-2054-84AB-F63B-F37DA7701E91}"/>
          </ac:spMkLst>
        </pc:spChg>
        <pc:spChg chg="add mod ord">
          <ac:chgData name="Vic Richardson" userId="267ee1dda513f1d2" providerId="LiveId" clId="{BE07A747-5C0A-49A7-9C0E-8D668D85E24A}" dt="2024-09-11T13:40:26.268" v="515" actId="20577"/>
          <ac:spMkLst>
            <pc:docMk/>
            <pc:sldMk cId="1956299963" sldId="1510"/>
            <ac:spMk id="5" creationId="{53B0B97C-7221-807D-3F0A-7272E00D1631}"/>
          </ac:spMkLst>
        </pc:spChg>
        <pc:graphicFrameChg chg="add mod modGraphic">
          <ac:chgData name="Vic Richardson" userId="267ee1dda513f1d2" providerId="LiveId" clId="{BE07A747-5C0A-49A7-9C0E-8D668D85E24A}" dt="2024-09-11T13:39:35.855" v="495" actId="14100"/>
          <ac:graphicFrameMkLst>
            <pc:docMk/>
            <pc:sldMk cId="1956299963" sldId="1510"/>
            <ac:graphicFrameMk id="6" creationId="{45254F03-29D5-0DB1-C4B3-6D9581789ECB}"/>
          </ac:graphicFrameMkLst>
        </pc:graphicFrameChg>
      </pc:sldChg>
      <pc:sldChg chg="addSp delSp modSp new mod">
        <pc:chgData name="Vic Richardson" userId="267ee1dda513f1d2" providerId="LiveId" clId="{BE07A747-5C0A-49A7-9C0E-8D668D85E24A}" dt="2024-09-11T13:52:14.926" v="684" actId="14100"/>
        <pc:sldMkLst>
          <pc:docMk/>
          <pc:sldMk cId="1913135513" sldId="1511"/>
        </pc:sldMkLst>
        <pc:spChg chg="del">
          <ac:chgData name="Vic Richardson" userId="267ee1dda513f1d2" providerId="LiveId" clId="{BE07A747-5C0A-49A7-9C0E-8D668D85E24A}" dt="2024-09-11T13:45:13.157" v="582" actId="478"/>
          <ac:spMkLst>
            <pc:docMk/>
            <pc:sldMk cId="1913135513" sldId="1511"/>
            <ac:spMk id="2" creationId="{DE2E98A0-A505-038B-6112-EE5339BEC556}"/>
          </ac:spMkLst>
        </pc:spChg>
        <pc:spChg chg="del">
          <ac:chgData name="Vic Richardson" userId="267ee1dda513f1d2" providerId="LiveId" clId="{BE07A747-5C0A-49A7-9C0E-8D668D85E24A}" dt="2024-09-11T13:46:42.835" v="606" actId="478"/>
          <ac:spMkLst>
            <pc:docMk/>
            <pc:sldMk cId="1913135513" sldId="1511"/>
            <ac:spMk id="3" creationId="{049E2D77-D2F2-050D-5866-7FA9469642F4}"/>
          </ac:spMkLst>
        </pc:spChg>
        <pc:spChg chg="add mod">
          <ac:chgData name="Vic Richardson" userId="267ee1dda513f1d2" providerId="LiveId" clId="{BE07A747-5C0A-49A7-9C0E-8D668D85E24A}" dt="2024-09-11T13:45:36.481" v="599" actId="404"/>
          <ac:spMkLst>
            <pc:docMk/>
            <pc:sldMk cId="1913135513" sldId="1511"/>
            <ac:spMk id="4" creationId="{1CA7D3C3-771E-0A1D-C01B-1FBA71265265}"/>
          </ac:spMkLst>
        </pc:spChg>
        <pc:spChg chg="add mod ord">
          <ac:chgData name="Vic Richardson" userId="267ee1dda513f1d2" providerId="LiveId" clId="{BE07A747-5C0A-49A7-9C0E-8D668D85E24A}" dt="2024-09-11T13:46:35.943" v="605" actId="167"/>
          <ac:spMkLst>
            <pc:docMk/>
            <pc:sldMk cId="1913135513" sldId="1511"/>
            <ac:spMk id="5" creationId="{DC032283-EE95-3121-D213-F575C2C39331}"/>
          </ac:spMkLst>
        </pc:spChg>
        <pc:spChg chg="add mod">
          <ac:chgData name="Vic Richardson" userId="267ee1dda513f1d2" providerId="LiveId" clId="{BE07A747-5C0A-49A7-9C0E-8D668D85E24A}" dt="2024-09-11T13:52:14.926" v="684" actId="14100"/>
          <ac:spMkLst>
            <pc:docMk/>
            <pc:sldMk cId="1913135513" sldId="1511"/>
            <ac:spMk id="6" creationId="{605431A6-B09E-56F3-0BEB-4C1ECE332A09}"/>
          </ac:spMkLst>
        </pc:spChg>
        <pc:picChg chg="add mod">
          <ac:chgData name="Vic Richardson" userId="267ee1dda513f1d2" providerId="LiveId" clId="{BE07A747-5C0A-49A7-9C0E-8D668D85E24A}" dt="2024-09-11T13:47:35.582" v="610" actId="1076"/>
          <ac:picMkLst>
            <pc:docMk/>
            <pc:sldMk cId="1913135513" sldId="1511"/>
            <ac:picMk id="7" creationId="{516B3ECF-A9E6-222E-EBF8-0957E3AB66A9}"/>
          </ac:picMkLst>
        </pc:picChg>
        <pc:picChg chg="add mod">
          <ac:chgData name="Vic Richardson" userId="267ee1dda513f1d2" providerId="LiveId" clId="{BE07A747-5C0A-49A7-9C0E-8D668D85E24A}" dt="2024-09-11T13:48:06.340" v="620" actId="1035"/>
          <ac:picMkLst>
            <pc:docMk/>
            <pc:sldMk cId="1913135513" sldId="1511"/>
            <ac:picMk id="8" creationId="{836CC47D-72D4-D75B-657B-0F6791DB72A0}"/>
          </ac:picMkLst>
        </pc:picChg>
      </pc:sldChg>
      <pc:sldChg chg="modSp add mod">
        <pc:chgData name="Vic Richardson" userId="267ee1dda513f1d2" providerId="LiveId" clId="{BE07A747-5C0A-49A7-9C0E-8D668D85E24A}" dt="2024-09-11T13:54:53.757" v="714" actId="20577"/>
        <pc:sldMkLst>
          <pc:docMk/>
          <pc:sldMk cId="810718911" sldId="1512"/>
        </pc:sldMkLst>
        <pc:spChg chg="mod">
          <ac:chgData name="Vic Richardson" userId="267ee1dda513f1d2" providerId="LiveId" clId="{BE07A747-5C0A-49A7-9C0E-8D668D85E24A}" dt="2024-09-11T13:54:53.757" v="714" actId="20577"/>
          <ac:spMkLst>
            <pc:docMk/>
            <pc:sldMk cId="810718911" sldId="1512"/>
            <ac:spMk id="10" creationId="{B9DA17E4-B7C8-3381-A2A8-388FF7D42AF5}"/>
          </ac:spMkLst>
        </pc:spChg>
      </pc:sldChg>
      <pc:sldChg chg="add">
        <pc:chgData name="Vic Richardson" userId="267ee1dda513f1d2" providerId="LiveId" clId="{BE07A747-5C0A-49A7-9C0E-8D668D85E24A}" dt="2024-09-11T13:53:12.361" v="685"/>
        <pc:sldMkLst>
          <pc:docMk/>
          <pc:sldMk cId="2634203148" sldId="1513"/>
        </pc:sldMkLst>
      </pc:sldChg>
      <pc:sldChg chg="addSp modSp new mod">
        <pc:chgData name="Vic Richardson" userId="267ee1dda513f1d2" providerId="LiveId" clId="{BE07A747-5C0A-49A7-9C0E-8D668D85E24A}" dt="2024-09-11T13:59:13.928" v="805" actId="20577"/>
        <pc:sldMkLst>
          <pc:docMk/>
          <pc:sldMk cId="1299148357" sldId="1514"/>
        </pc:sldMkLst>
        <pc:spChg chg="mod">
          <ac:chgData name="Vic Richardson" userId="267ee1dda513f1d2" providerId="LiveId" clId="{BE07A747-5C0A-49A7-9C0E-8D668D85E24A}" dt="2024-09-11T13:56:26.874" v="723" actId="403"/>
          <ac:spMkLst>
            <pc:docMk/>
            <pc:sldMk cId="1299148357" sldId="1514"/>
            <ac:spMk id="2" creationId="{47535419-08D0-2EDA-963C-79FD7C2003EB}"/>
          </ac:spMkLst>
        </pc:spChg>
        <pc:spChg chg="mod">
          <ac:chgData name="Vic Richardson" userId="267ee1dda513f1d2" providerId="LiveId" clId="{BE07A747-5C0A-49A7-9C0E-8D668D85E24A}" dt="2024-09-11T13:59:13.928" v="805" actId="20577"/>
          <ac:spMkLst>
            <pc:docMk/>
            <pc:sldMk cId="1299148357" sldId="1514"/>
            <ac:spMk id="3" creationId="{67E5F030-FA90-2383-681A-AB922C4F2D0D}"/>
          </ac:spMkLst>
        </pc:spChg>
        <pc:spChg chg="add mod">
          <ac:chgData name="Vic Richardson" userId="267ee1dda513f1d2" providerId="LiveId" clId="{BE07A747-5C0A-49A7-9C0E-8D668D85E24A}" dt="2024-09-11T13:58:25.914" v="753" actId="1076"/>
          <ac:spMkLst>
            <pc:docMk/>
            <pc:sldMk cId="1299148357" sldId="1514"/>
            <ac:spMk id="5" creationId="{EA5E0C65-1BEB-095E-7887-10466AF56A8A}"/>
          </ac:spMkLst>
        </pc:spChg>
        <pc:spChg chg="add mod">
          <ac:chgData name="Vic Richardson" userId="267ee1dda513f1d2" providerId="LiveId" clId="{BE07A747-5C0A-49A7-9C0E-8D668D85E24A}" dt="2024-09-11T13:58:39.838" v="791" actId="1036"/>
          <ac:spMkLst>
            <pc:docMk/>
            <pc:sldMk cId="1299148357" sldId="1514"/>
            <ac:spMk id="6" creationId="{630A63B0-43D7-3FA5-D143-88957F55E36A}"/>
          </ac:spMkLst>
        </pc:spChg>
      </pc:sldChg>
      <pc:sldChg chg="delSp modSp add mod">
        <pc:chgData name="Vic Richardson" userId="267ee1dda513f1d2" providerId="LiveId" clId="{BE07A747-5C0A-49A7-9C0E-8D668D85E24A}" dt="2024-09-23T10:11:16.393" v="815" actId="1035"/>
        <pc:sldMkLst>
          <pc:docMk/>
          <pc:sldMk cId="3491514064" sldId="1515"/>
        </pc:sldMkLst>
        <pc:spChg chg="del">
          <ac:chgData name="Vic Richardson" userId="267ee1dda513f1d2" providerId="LiveId" clId="{BE07A747-5C0A-49A7-9C0E-8D668D85E24A}" dt="2024-09-23T10:10:56.224" v="807" actId="478"/>
          <ac:spMkLst>
            <pc:docMk/>
            <pc:sldMk cId="3491514064" sldId="1515"/>
            <ac:spMk id="2" creationId="{BA3F7F24-7889-5845-EAA5-15DFE3719A48}"/>
          </ac:spMkLst>
        </pc:spChg>
        <pc:spChg chg="mod">
          <ac:chgData name="Vic Richardson" userId="267ee1dda513f1d2" providerId="LiveId" clId="{BE07A747-5C0A-49A7-9C0E-8D668D85E24A}" dt="2024-09-23T10:11:16.393" v="815" actId="1035"/>
          <ac:spMkLst>
            <pc:docMk/>
            <pc:sldMk cId="3491514064" sldId="1515"/>
            <ac:spMk id="7" creationId="{6D203031-6E4A-068A-164F-98A526C3C65A}"/>
          </ac:spMkLst>
        </pc:spChg>
      </pc:sldChg>
      <pc:sldMasterChg chg="delSldLayout">
        <pc:chgData name="Vic Richardson" userId="267ee1dda513f1d2" providerId="LiveId" clId="{BE07A747-5C0A-49A7-9C0E-8D668D85E24A}" dt="2024-09-11T11:41:17.845" v="0" actId="47"/>
        <pc:sldMasterMkLst>
          <pc:docMk/>
          <pc:sldMasterMk cId="2993076430" sldId="2147483681"/>
        </pc:sldMasterMkLst>
        <pc:sldLayoutChg chg="del">
          <pc:chgData name="Vic Richardson" userId="267ee1dda513f1d2" providerId="LiveId" clId="{BE07A747-5C0A-49A7-9C0E-8D668D85E24A}" dt="2024-09-11T11:41:17.845" v="0" actId="47"/>
          <pc:sldLayoutMkLst>
            <pc:docMk/>
            <pc:sldMasterMk cId="2993076430" sldId="2147483681"/>
            <pc:sldLayoutMk cId="4248712805" sldId="2147483693"/>
          </pc:sldLayoutMkLst>
        </pc:sldLayoutChg>
        <pc:sldLayoutChg chg="del">
          <pc:chgData name="Vic Richardson" userId="267ee1dda513f1d2" providerId="LiveId" clId="{BE07A747-5C0A-49A7-9C0E-8D668D85E24A}" dt="2024-09-11T11:41:17.845" v="0" actId="47"/>
          <pc:sldLayoutMkLst>
            <pc:docMk/>
            <pc:sldMasterMk cId="2993076430" sldId="2147483681"/>
            <pc:sldLayoutMk cId="4200843733" sldId="2147483695"/>
          </pc:sldLayoutMkLst>
        </pc:sldLayoutChg>
      </pc:sldMasterChg>
    </pc:docChg>
  </pc:docChgLst>
  <pc:docChgLst>
    <pc:chgData name="Vic Richardson" userId="267ee1dda513f1d2" providerId="LiveId" clId="{419B0A9A-07B7-44ED-B874-B2A6394B5BE9}"/>
    <pc:docChg chg="undo custSel addSld delSld modSld addMainMaster delMainMaster modSection">
      <pc:chgData name="Vic Richardson" userId="267ee1dda513f1d2" providerId="LiveId" clId="{419B0A9A-07B7-44ED-B874-B2A6394B5BE9}" dt="2024-09-23T12:14:37.831" v="25" actId="20577"/>
      <pc:docMkLst>
        <pc:docMk/>
      </pc:docMkLst>
      <pc:sldChg chg="modNotes">
        <pc:chgData name="Vic Richardson" userId="267ee1dda513f1d2" providerId="LiveId" clId="{419B0A9A-07B7-44ED-B874-B2A6394B5BE9}" dt="2024-09-23T11:22:42.470" v="6" actId="20577"/>
        <pc:sldMkLst>
          <pc:docMk/>
          <pc:sldMk cId="1206378850" sldId="924"/>
        </pc:sldMkLst>
      </pc:sldChg>
      <pc:sldChg chg="modSp mod modNotesTx">
        <pc:chgData name="Vic Richardson" userId="267ee1dda513f1d2" providerId="LiveId" clId="{419B0A9A-07B7-44ED-B874-B2A6394B5BE9}" dt="2024-09-23T12:14:37.831" v="25" actId="20577"/>
        <pc:sldMkLst>
          <pc:docMk/>
          <pc:sldMk cId="666818470" sldId="926"/>
        </pc:sldMkLst>
        <pc:spChg chg="mod">
          <ac:chgData name="Vic Richardson" userId="267ee1dda513f1d2" providerId="LiveId" clId="{419B0A9A-07B7-44ED-B874-B2A6394B5BE9}" dt="2024-09-23T11:23:25.238" v="8" actId="403"/>
          <ac:spMkLst>
            <pc:docMk/>
            <pc:sldMk cId="666818470" sldId="926"/>
            <ac:spMk id="10" creationId="{922E209C-07FB-481A-D851-83A222CCCEE3}"/>
          </ac:spMkLst>
        </pc:spChg>
      </pc:sldChg>
      <pc:sldChg chg="add del">
        <pc:chgData name="Vic Richardson" userId="267ee1dda513f1d2" providerId="LiveId" clId="{419B0A9A-07B7-44ED-B874-B2A6394B5BE9}" dt="2024-09-23T11:40:56.191" v="11" actId="47"/>
        <pc:sldMkLst>
          <pc:docMk/>
          <pc:sldMk cId="4168708955" sldId="928"/>
        </pc:sldMkLst>
      </pc:sldChg>
      <pc:sldChg chg="add del">
        <pc:chgData name="Vic Richardson" userId="267ee1dda513f1d2" providerId="LiveId" clId="{419B0A9A-07B7-44ED-B874-B2A6394B5BE9}" dt="2024-09-23T11:40:56.191" v="11" actId="47"/>
        <pc:sldMkLst>
          <pc:docMk/>
          <pc:sldMk cId="2437018525" sldId="939"/>
        </pc:sldMkLst>
      </pc:sldChg>
      <pc:sldChg chg="add del">
        <pc:chgData name="Vic Richardson" userId="267ee1dda513f1d2" providerId="LiveId" clId="{419B0A9A-07B7-44ED-B874-B2A6394B5BE9}" dt="2024-09-23T11:40:56.191" v="11" actId="47"/>
        <pc:sldMkLst>
          <pc:docMk/>
          <pc:sldMk cId="905225458" sldId="940"/>
        </pc:sldMkLst>
      </pc:sldChg>
      <pc:sldChg chg="add del">
        <pc:chgData name="Vic Richardson" userId="267ee1dda513f1d2" providerId="LiveId" clId="{419B0A9A-07B7-44ED-B874-B2A6394B5BE9}" dt="2024-09-23T11:40:56.191" v="11" actId="47"/>
        <pc:sldMkLst>
          <pc:docMk/>
          <pc:sldMk cId="3477240597" sldId="954"/>
        </pc:sldMkLst>
      </pc:sldChg>
      <pc:sldChg chg="add del">
        <pc:chgData name="Vic Richardson" userId="267ee1dda513f1d2" providerId="LiveId" clId="{419B0A9A-07B7-44ED-B874-B2A6394B5BE9}" dt="2024-09-23T11:40:56.191" v="11" actId="47"/>
        <pc:sldMkLst>
          <pc:docMk/>
          <pc:sldMk cId="788313628" sldId="1501"/>
        </pc:sldMkLst>
      </pc:sldChg>
      <pc:sldChg chg="add del">
        <pc:chgData name="Vic Richardson" userId="267ee1dda513f1d2" providerId="LiveId" clId="{419B0A9A-07B7-44ED-B874-B2A6394B5BE9}" dt="2024-09-23T11:40:56.191" v="11" actId="47"/>
        <pc:sldMkLst>
          <pc:docMk/>
          <pc:sldMk cId="1864439953" sldId="1502"/>
        </pc:sldMkLst>
      </pc:sldChg>
      <pc:sldChg chg="add del">
        <pc:chgData name="Vic Richardson" userId="267ee1dda513f1d2" providerId="LiveId" clId="{419B0A9A-07B7-44ED-B874-B2A6394B5BE9}" dt="2024-09-23T11:40:56.191" v="11" actId="47"/>
        <pc:sldMkLst>
          <pc:docMk/>
          <pc:sldMk cId="2722355652" sldId="1503"/>
        </pc:sldMkLst>
      </pc:sldChg>
      <pc:sldChg chg="add del">
        <pc:chgData name="Vic Richardson" userId="267ee1dda513f1d2" providerId="LiveId" clId="{419B0A9A-07B7-44ED-B874-B2A6394B5BE9}" dt="2024-09-23T11:40:56.191" v="11" actId="47"/>
        <pc:sldMkLst>
          <pc:docMk/>
          <pc:sldMk cId="3349941550" sldId="1504"/>
        </pc:sldMkLst>
      </pc:sldChg>
      <pc:sldChg chg="add del">
        <pc:chgData name="Vic Richardson" userId="267ee1dda513f1d2" providerId="LiveId" clId="{419B0A9A-07B7-44ED-B874-B2A6394B5BE9}" dt="2024-09-23T11:40:56.191" v="11" actId="47"/>
        <pc:sldMkLst>
          <pc:docMk/>
          <pc:sldMk cId="452519241" sldId="1505"/>
        </pc:sldMkLst>
      </pc:sldChg>
      <pc:sldChg chg="add del">
        <pc:chgData name="Vic Richardson" userId="267ee1dda513f1d2" providerId="LiveId" clId="{419B0A9A-07B7-44ED-B874-B2A6394B5BE9}" dt="2024-09-23T11:40:56.191" v="11" actId="47"/>
        <pc:sldMkLst>
          <pc:docMk/>
          <pc:sldMk cId="1852190966" sldId="1506"/>
        </pc:sldMkLst>
      </pc:sldChg>
      <pc:sldChg chg="add del">
        <pc:chgData name="Vic Richardson" userId="267ee1dda513f1d2" providerId="LiveId" clId="{419B0A9A-07B7-44ED-B874-B2A6394B5BE9}" dt="2024-09-23T11:40:56.191" v="11" actId="47"/>
        <pc:sldMkLst>
          <pc:docMk/>
          <pc:sldMk cId="2386189291" sldId="1507"/>
        </pc:sldMkLst>
      </pc:sldChg>
      <pc:sldChg chg="add del">
        <pc:chgData name="Vic Richardson" userId="267ee1dda513f1d2" providerId="LiveId" clId="{419B0A9A-07B7-44ED-B874-B2A6394B5BE9}" dt="2024-09-23T11:40:56.191" v="11" actId="47"/>
        <pc:sldMkLst>
          <pc:docMk/>
          <pc:sldMk cId="1178344426" sldId="1508"/>
        </pc:sldMkLst>
      </pc:sldChg>
      <pc:sldChg chg="add del">
        <pc:chgData name="Vic Richardson" userId="267ee1dda513f1d2" providerId="LiveId" clId="{419B0A9A-07B7-44ED-B874-B2A6394B5BE9}" dt="2024-09-23T11:40:56.191" v="11" actId="47"/>
        <pc:sldMkLst>
          <pc:docMk/>
          <pc:sldMk cId="857350926" sldId="1509"/>
        </pc:sldMkLst>
      </pc:sldChg>
      <pc:sldChg chg="add del">
        <pc:chgData name="Vic Richardson" userId="267ee1dda513f1d2" providerId="LiveId" clId="{419B0A9A-07B7-44ED-B874-B2A6394B5BE9}" dt="2024-09-23T11:40:56.191" v="11" actId="47"/>
        <pc:sldMkLst>
          <pc:docMk/>
          <pc:sldMk cId="1956299963" sldId="1510"/>
        </pc:sldMkLst>
      </pc:sldChg>
      <pc:sldChg chg="add del">
        <pc:chgData name="Vic Richardson" userId="267ee1dda513f1d2" providerId="LiveId" clId="{419B0A9A-07B7-44ED-B874-B2A6394B5BE9}" dt="2024-09-23T11:40:56.191" v="11" actId="47"/>
        <pc:sldMkLst>
          <pc:docMk/>
          <pc:sldMk cId="1913135513" sldId="1511"/>
        </pc:sldMkLst>
      </pc:sldChg>
      <pc:sldChg chg="add del">
        <pc:chgData name="Vic Richardson" userId="267ee1dda513f1d2" providerId="LiveId" clId="{419B0A9A-07B7-44ED-B874-B2A6394B5BE9}" dt="2024-09-23T11:40:56.191" v="11" actId="47"/>
        <pc:sldMkLst>
          <pc:docMk/>
          <pc:sldMk cId="810718911" sldId="1512"/>
        </pc:sldMkLst>
      </pc:sldChg>
      <pc:sldChg chg="add del">
        <pc:chgData name="Vic Richardson" userId="267ee1dda513f1d2" providerId="LiveId" clId="{419B0A9A-07B7-44ED-B874-B2A6394B5BE9}" dt="2024-09-23T11:40:56.191" v="11" actId="47"/>
        <pc:sldMkLst>
          <pc:docMk/>
          <pc:sldMk cId="2634203148" sldId="1513"/>
        </pc:sldMkLst>
      </pc:sldChg>
      <pc:sldChg chg="add del">
        <pc:chgData name="Vic Richardson" userId="267ee1dda513f1d2" providerId="LiveId" clId="{419B0A9A-07B7-44ED-B874-B2A6394B5BE9}" dt="2024-09-23T11:40:56.191" v="11" actId="47"/>
        <pc:sldMkLst>
          <pc:docMk/>
          <pc:sldMk cId="1299148357" sldId="1514"/>
        </pc:sldMkLst>
      </pc:sldChg>
      <pc:sldChg chg="addSp delSp modSp add mod">
        <pc:chgData name="Vic Richardson" userId="267ee1dda513f1d2" providerId="LiveId" clId="{419B0A9A-07B7-44ED-B874-B2A6394B5BE9}" dt="2024-09-23T12:00:43.415" v="24"/>
        <pc:sldMkLst>
          <pc:docMk/>
          <pc:sldMk cId="2517016124" sldId="1516"/>
        </pc:sldMkLst>
        <pc:spChg chg="add mod">
          <ac:chgData name="Vic Richardson" userId="267ee1dda513f1d2" providerId="LiveId" clId="{419B0A9A-07B7-44ED-B874-B2A6394B5BE9}" dt="2024-09-23T12:00:43.415" v="24"/>
          <ac:spMkLst>
            <pc:docMk/>
            <pc:sldMk cId="2517016124" sldId="1516"/>
            <ac:spMk id="2" creationId="{0AC5206D-7B46-2538-633A-DB49BA748119}"/>
          </ac:spMkLst>
        </pc:spChg>
        <pc:spChg chg="add del mod">
          <ac:chgData name="Vic Richardson" userId="267ee1dda513f1d2" providerId="LiveId" clId="{419B0A9A-07B7-44ED-B874-B2A6394B5BE9}" dt="2024-09-23T11:41:31.858" v="15" actId="478"/>
          <ac:spMkLst>
            <pc:docMk/>
            <pc:sldMk cId="2517016124" sldId="1516"/>
            <ac:spMk id="3" creationId="{EB8B9661-FC47-BA0F-3DD2-F2894BD95EBA}"/>
          </ac:spMkLst>
        </pc:spChg>
        <pc:spChg chg="add del mod">
          <ac:chgData name="Vic Richardson" userId="267ee1dda513f1d2" providerId="LiveId" clId="{419B0A9A-07B7-44ED-B874-B2A6394B5BE9}" dt="2024-09-23T11:41:45.085" v="18" actId="20577"/>
          <ac:spMkLst>
            <pc:docMk/>
            <pc:sldMk cId="2517016124" sldId="1516"/>
            <ac:spMk id="4" creationId="{1590D1A1-CEE0-9863-B450-46E03301F479}"/>
          </ac:spMkLst>
        </pc:spChg>
        <pc:spChg chg="add mod">
          <ac:chgData name="Vic Richardson" userId="267ee1dda513f1d2" providerId="LiveId" clId="{419B0A9A-07B7-44ED-B874-B2A6394B5BE9}" dt="2024-09-23T11:41:24.912" v="14"/>
          <ac:spMkLst>
            <pc:docMk/>
            <pc:sldMk cId="2517016124" sldId="1516"/>
            <ac:spMk id="5" creationId="{4E136038-C736-3CDD-AAD3-FF9CDCC9E869}"/>
          </ac:spMkLst>
        </pc:spChg>
        <pc:spChg chg="del mod">
          <ac:chgData name="Vic Richardson" userId="267ee1dda513f1d2" providerId="LiveId" clId="{419B0A9A-07B7-44ED-B874-B2A6394B5BE9}" dt="2024-09-23T12:00:42.348" v="23" actId="478"/>
          <ac:spMkLst>
            <pc:docMk/>
            <pc:sldMk cId="2517016124" sldId="1516"/>
            <ac:spMk id="7" creationId="{6D203031-6E4A-068A-164F-98A526C3C65A}"/>
          </ac:spMkLst>
        </pc:spChg>
      </pc:sldChg>
      <pc:sldMasterChg chg="addSldLayout delSldLayout">
        <pc:chgData name="Vic Richardson" userId="267ee1dda513f1d2" providerId="LiveId" clId="{419B0A9A-07B7-44ED-B874-B2A6394B5BE9}" dt="2024-09-23T11:40:56.191" v="11" actId="47"/>
        <pc:sldMasterMkLst>
          <pc:docMk/>
          <pc:sldMasterMk cId="2349185605" sldId="2147483648"/>
        </pc:sldMasterMkLst>
        <pc:sldLayoutChg chg="add del">
          <pc:chgData name="Vic Richardson" userId="267ee1dda513f1d2" providerId="LiveId" clId="{419B0A9A-07B7-44ED-B874-B2A6394B5BE9}" dt="2024-09-23T11:40:56.191" v="11" actId="47"/>
          <pc:sldLayoutMkLst>
            <pc:docMk/>
            <pc:sldMasterMk cId="2349185605" sldId="2147483648"/>
            <pc:sldLayoutMk cId="2020153513" sldId="2147483715"/>
          </pc:sldLayoutMkLst>
        </pc:sldLayoutChg>
      </pc:sldMasterChg>
      <pc:sldMasterChg chg="add del addSldLayout delSldLayout">
        <pc:chgData name="Vic Richardson" userId="267ee1dda513f1d2" providerId="LiveId" clId="{419B0A9A-07B7-44ED-B874-B2A6394B5BE9}" dt="2024-09-23T11:40:56.191" v="11" actId="47"/>
        <pc:sldMasterMkLst>
          <pc:docMk/>
          <pc:sldMasterMk cId="2993076430" sldId="2147483681"/>
        </pc:sldMasterMkLst>
        <pc:sldLayoutChg chg="add del">
          <pc:chgData name="Vic Richardson" userId="267ee1dda513f1d2" providerId="LiveId" clId="{419B0A9A-07B7-44ED-B874-B2A6394B5BE9}" dt="2024-09-23T11:40:56.191" v="11" actId="47"/>
          <pc:sldLayoutMkLst>
            <pc:docMk/>
            <pc:sldMasterMk cId="2993076430" sldId="2147483681"/>
            <pc:sldLayoutMk cId="193611760" sldId="2147483682"/>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2108974167" sldId="2147483683"/>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3472405834" sldId="2147483684"/>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1066113713" sldId="2147483685"/>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842432610" sldId="2147483686"/>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4082346149" sldId="2147483687"/>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413302237" sldId="2147483688"/>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4052696436" sldId="2147483689"/>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3887669553" sldId="2147483690"/>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544757570" sldId="2147483691"/>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3345653416" sldId="2147483692"/>
          </pc:sldLayoutMkLst>
        </pc:sldLayoutChg>
        <pc:sldLayoutChg chg="add del">
          <pc:chgData name="Vic Richardson" userId="267ee1dda513f1d2" providerId="LiveId" clId="{419B0A9A-07B7-44ED-B874-B2A6394B5BE9}" dt="2024-09-23T11:40:56.191" v="11" actId="47"/>
          <pc:sldLayoutMkLst>
            <pc:docMk/>
            <pc:sldMasterMk cId="2993076430" sldId="2147483681"/>
            <pc:sldLayoutMk cId="2955079789"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10B250-21A3-4196-B970-E8D9545A2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2AAC21-3E0B-4600-A2BC-304495CE6B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84B956-A7DC-4915-AD52-6AACAAF48831}" type="datetimeFigureOut">
              <a:rPr lang="en-US" smtClean="0"/>
              <a:t>11/26/2024</a:t>
            </a:fld>
            <a:endParaRPr lang="en-US"/>
          </a:p>
        </p:txBody>
      </p:sp>
      <p:sp>
        <p:nvSpPr>
          <p:cNvPr id="4" name="Footer Placeholder 3">
            <a:extLst>
              <a:ext uri="{FF2B5EF4-FFF2-40B4-BE49-F238E27FC236}">
                <a16:creationId xmlns:a16="http://schemas.microsoft.com/office/drawing/2014/main" id="{09EE5DFC-CE78-4C28-8B02-F430FC549B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1985E9-E86B-4F92-BE42-ACD7EA8DBB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A7940-2B72-4FF3-A76F-BFDBD8D867EB}" type="slidenum">
              <a:rPr lang="en-US" smtClean="0"/>
              <a:t>‹#›</a:t>
            </a:fld>
            <a:endParaRPr lang="en-US"/>
          </a:p>
        </p:txBody>
      </p:sp>
    </p:spTree>
    <p:extLst>
      <p:ext uri="{BB962C8B-B14F-4D97-AF65-F5344CB8AC3E}">
        <p14:creationId xmlns:p14="http://schemas.microsoft.com/office/powerpoint/2010/main" val="7193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70DD8-E9CB-4722-9EFB-25BF4AB50DFE}" type="datetimeFigureOut">
              <a:rPr lang="en-GB" smtClean="0"/>
              <a:t>26/11/2024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025E8-28F6-488E-A7F2-05D168FC74F5}" type="slidenum">
              <a:rPr lang="en-GB" smtClean="0"/>
              <a:t>‹#›</a:t>
            </a:fld>
            <a:endParaRPr lang="en-GB"/>
          </a:p>
        </p:txBody>
      </p:sp>
    </p:spTree>
    <p:extLst>
      <p:ext uri="{BB962C8B-B14F-4D97-AF65-F5344CB8AC3E}">
        <p14:creationId xmlns:p14="http://schemas.microsoft.com/office/powerpoint/2010/main" val="22145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2</a:t>
            </a:fld>
            <a:endParaRPr lang="en-GB"/>
          </a:p>
        </p:txBody>
      </p:sp>
    </p:spTree>
    <p:extLst>
      <p:ext uri="{BB962C8B-B14F-4D97-AF65-F5344CB8AC3E}">
        <p14:creationId xmlns:p14="http://schemas.microsoft.com/office/powerpoint/2010/main" val="16250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3</a:t>
            </a:fld>
            <a:endParaRPr lang="en-GB"/>
          </a:p>
        </p:txBody>
      </p:sp>
    </p:spTree>
    <p:extLst>
      <p:ext uri="{BB962C8B-B14F-4D97-AF65-F5344CB8AC3E}">
        <p14:creationId xmlns:p14="http://schemas.microsoft.com/office/powerpoint/2010/main" val="322486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E981-4E97-4E68-BAAB-767852F6C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29B86-16BD-02E4-9628-ADC3EB8B4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44761-6123-5AAE-B1AE-8218C04CA8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F42B86-5BA7-D397-BA2D-9E6EDE01712A}"/>
              </a:ext>
            </a:extLst>
          </p:cNvPr>
          <p:cNvSpPr>
            <a:spLocks noGrp="1"/>
          </p:cNvSpPr>
          <p:nvPr>
            <p:ph type="sldNum" sz="quarter" idx="5"/>
          </p:nvPr>
        </p:nvSpPr>
        <p:spPr/>
        <p:txBody>
          <a:bodyPr/>
          <a:lstStyle/>
          <a:p>
            <a:fld id="{618025E8-28F6-488E-A7F2-05D168FC74F5}" type="slidenum">
              <a:rPr lang="en-GB" smtClean="0"/>
              <a:t>4</a:t>
            </a:fld>
            <a:endParaRPr lang="en-GB"/>
          </a:p>
        </p:txBody>
      </p:sp>
    </p:spTree>
    <p:extLst>
      <p:ext uri="{BB962C8B-B14F-4D97-AF65-F5344CB8AC3E}">
        <p14:creationId xmlns:p14="http://schemas.microsoft.com/office/powerpoint/2010/main" val="84647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4 slides and just for fun, and to provide context.  Where is this?  Is it Vilnius University? How can you tell? We’ll be listening to a tour guide commentary about it. Let’s see if you can understand him</a:t>
            </a:r>
          </a:p>
          <a:p>
            <a:r>
              <a:rPr lang="en-GB" dirty="0"/>
              <a:t>What do you know about it? (speculate, don’t provide info)</a:t>
            </a:r>
          </a:p>
          <a:p>
            <a:r>
              <a:rPr lang="en-GB" dirty="0"/>
              <a:t>(if they don’t know don’t tell them it’s Peterhouse College, Cambridge</a:t>
            </a:r>
          </a:p>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5</a:t>
            </a:fld>
            <a:endParaRPr lang="en-GB"/>
          </a:p>
        </p:txBody>
      </p:sp>
    </p:spTree>
    <p:extLst>
      <p:ext uri="{BB962C8B-B14F-4D97-AF65-F5344CB8AC3E}">
        <p14:creationId xmlns:p14="http://schemas.microsoft.com/office/powerpoint/2010/main" val="295406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Where’s this? Vilnius University</a:t>
            </a:r>
          </a:p>
          <a:p>
            <a:r>
              <a:rPr lang="en-GB" dirty="0"/>
              <a:t>What do you already know about it? Brainstorm, list what they already know. If they know nothing that’s fine, just move on</a:t>
            </a:r>
          </a:p>
        </p:txBody>
      </p:sp>
      <p:sp>
        <p:nvSpPr>
          <p:cNvPr id="4" name="Slide Number Placeholder 3"/>
          <p:cNvSpPr>
            <a:spLocks noGrp="1"/>
          </p:cNvSpPr>
          <p:nvPr>
            <p:ph type="sldNum" sz="quarter" idx="5"/>
          </p:nvPr>
        </p:nvSpPr>
        <p:spPr/>
        <p:txBody>
          <a:bodyPr/>
          <a:lstStyle/>
          <a:p>
            <a:fld id="{618025E8-28F6-488E-A7F2-05D168FC74F5}" type="slidenum">
              <a:rPr lang="en-GB" smtClean="0"/>
              <a:t>6</a:t>
            </a:fld>
            <a:endParaRPr lang="en-GB"/>
          </a:p>
        </p:txBody>
      </p:sp>
    </p:spTree>
    <p:extLst>
      <p:ext uri="{BB962C8B-B14F-4D97-AF65-F5344CB8AC3E}">
        <p14:creationId xmlns:p14="http://schemas.microsoft.com/office/powerpoint/2010/main" val="121059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introduced them to the 5Cs in lesson 2 of the summarising unit: Social Media.</a:t>
            </a:r>
          </a:p>
          <a:p>
            <a:r>
              <a:rPr lang="en-GB" dirty="0"/>
              <a:t> If so, you can use this to briefly review and then user the next slide to remind them of the 5Cs. </a:t>
            </a:r>
          </a:p>
          <a:p>
            <a:r>
              <a:rPr lang="en-GB" dirty="0"/>
              <a:t>If you haven’t introduced the 5Cs  before then ask them to brainstorm and then introduce the 5Cs</a:t>
            </a:r>
          </a:p>
        </p:txBody>
      </p:sp>
      <p:sp>
        <p:nvSpPr>
          <p:cNvPr id="4" name="Slide Number Placeholder 3"/>
          <p:cNvSpPr>
            <a:spLocks noGrp="1"/>
          </p:cNvSpPr>
          <p:nvPr>
            <p:ph type="sldNum" sz="quarter" idx="5"/>
          </p:nvPr>
        </p:nvSpPr>
        <p:spPr/>
        <p:txBody>
          <a:bodyPr/>
          <a:lstStyle/>
          <a:p>
            <a:fld id="{618025E8-28F6-488E-A7F2-05D168FC74F5}" type="slidenum">
              <a:rPr lang="en-GB" smtClean="0"/>
              <a:t>8</a:t>
            </a:fld>
            <a:endParaRPr lang="en-GB"/>
          </a:p>
        </p:txBody>
      </p:sp>
    </p:spTree>
    <p:extLst>
      <p:ext uri="{BB962C8B-B14F-4D97-AF65-F5344CB8AC3E}">
        <p14:creationId xmlns:p14="http://schemas.microsoft.com/office/powerpoint/2010/main" val="417405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reviewing what makes a good summary.  </a:t>
            </a:r>
          </a:p>
          <a:p>
            <a:r>
              <a:rPr lang="en-GB" dirty="0"/>
              <a:t>In EAP course books, there are the 5Cs of a good summary. We’ve added a 5</a:t>
            </a:r>
            <a:r>
              <a:rPr lang="en-GB" baseline="30000" dirty="0"/>
              <a:t>th</a:t>
            </a:r>
            <a:r>
              <a:rPr lang="en-GB" dirty="0"/>
              <a:t> C: correct because exams assess linguistic accuracy.</a:t>
            </a:r>
          </a:p>
          <a:p>
            <a:r>
              <a:rPr lang="en-GB" dirty="0"/>
              <a:t>The 5Cs table is set to ‘appear’, so first ask them to brainstorm the features of a good summary, and then introduce the 5Cs. You could tweak the Cs if you want, by highlighting that “creative” doesn’t mean what we usually understand as “creative”. It means no more than using your own words, so we could say 4Cs and a P (for paraphrase) </a:t>
            </a:r>
            <a:r>
              <a:rPr lang="en-GB"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618025E8-28F6-488E-A7F2-05D168FC74F5}" type="slidenum">
              <a:rPr lang="en-GB" smtClean="0"/>
              <a:t>9</a:t>
            </a:fld>
            <a:endParaRPr lang="en-GB"/>
          </a:p>
        </p:txBody>
      </p:sp>
    </p:spTree>
    <p:extLst>
      <p:ext uri="{BB962C8B-B14F-4D97-AF65-F5344CB8AC3E}">
        <p14:creationId xmlns:p14="http://schemas.microsoft.com/office/powerpoint/2010/main" val="151809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A76C-0F27-BF33-2F59-648C8CE3A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ED83F-0276-450E-93D4-6481DF36B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1DD39-7CEB-FEA2-8F91-F23D952BD208}"/>
              </a:ext>
            </a:extLst>
          </p:cNvPr>
          <p:cNvSpPr>
            <a:spLocks noGrp="1"/>
          </p:cNvSpPr>
          <p:nvPr>
            <p:ph type="body" idx="1"/>
          </p:nvPr>
        </p:nvSpPr>
        <p:spPr/>
        <p:txBody>
          <a:bodyPr/>
          <a:lstStyle/>
          <a:p>
            <a:r>
              <a:rPr lang="en-GB" dirty="0"/>
              <a:t>You introduced them to the 5Cs in lesson 2 of the summarising unit: Social Media.</a:t>
            </a:r>
          </a:p>
          <a:p>
            <a:r>
              <a:rPr lang="en-GB" dirty="0"/>
              <a:t> If so, you can use this to briefly review and then user the next slide to remind them of the 5Cs. </a:t>
            </a:r>
          </a:p>
          <a:p>
            <a:r>
              <a:rPr lang="en-GB" dirty="0"/>
              <a:t>If you haven’t introduced the 5Cs  before then ask them to brainstorm and then introduce the 5Cs</a:t>
            </a:r>
          </a:p>
        </p:txBody>
      </p:sp>
      <p:sp>
        <p:nvSpPr>
          <p:cNvPr id="4" name="Slide Number Placeholder 3">
            <a:extLst>
              <a:ext uri="{FF2B5EF4-FFF2-40B4-BE49-F238E27FC236}">
                <a16:creationId xmlns:a16="http://schemas.microsoft.com/office/drawing/2014/main" id="{A06CB0A6-94E8-23D6-A745-058801595E6D}"/>
              </a:ext>
            </a:extLst>
          </p:cNvPr>
          <p:cNvSpPr>
            <a:spLocks noGrp="1"/>
          </p:cNvSpPr>
          <p:nvPr>
            <p:ph type="sldNum" sz="quarter" idx="5"/>
          </p:nvPr>
        </p:nvSpPr>
        <p:spPr/>
        <p:txBody>
          <a:bodyPr/>
          <a:lstStyle/>
          <a:p>
            <a:fld id="{618025E8-28F6-488E-A7F2-05D168FC74F5}" type="slidenum">
              <a:rPr lang="en-GB" smtClean="0"/>
              <a:t>10</a:t>
            </a:fld>
            <a:endParaRPr lang="en-GB"/>
          </a:p>
        </p:txBody>
      </p:sp>
    </p:spTree>
    <p:extLst>
      <p:ext uri="{BB962C8B-B14F-4D97-AF65-F5344CB8AC3E}">
        <p14:creationId xmlns:p14="http://schemas.microsoft.com/office/powerpoint/2010/main" val="129784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This is a simple pre-test, to give the Ss the opportunity to think about whether they can do it and how well. </a:t>
            </a:r>
          </a:p>
          <a:p>
            <a:r>
              <a:rPr lang="en-GB" sz="1800" dirty="0"/>
              <a:t>Read the can-do statement and give them a moment to note their score.</a:t>
            </a:r>
          </a:p>
          <a:p>
            <a:r>
              <a:rPr lang="en-GB" sz="1800" dirty="0"/>
              <a:t>NB don’t forget to return to this at the end of the lesson</a:t>
            </a:r>
          </a:p>
        </p:txBody>
      </p:sp>
      <p:sp>
        <p:nvSpPr>
          <p:cNvPr id="4" name="Slide Number Placeholder 3"/>
          <p:cNvSpPr>
            <a:spLocks noGrp="1"/>
          </p:cNvSpPr>
          <p:nvPr>
            <p:ph type="sldNum" sz="quarter" idx="5"/>
          </p:nvPr>
        </p:nvSpPr>
        <p:spPr/>
        <p:txBody>
          <a:bodyPr/>
          <a:lstStyle/>
          <a:p>
            <a:fld id="{364E91F6-825F-4829-BA6E-DB30F9D20986}" type="slidenum">
              <a:rPr lang="en-GB" smtClean="0"/>
              <a:t>12</a:t>
            </a:fld>
            <a:endParaRPr lang="en-GB"/>
          </a:p>
        </p:txBody>
      </p:sp>
    </p:spTree>
    <p:extLst>
      <p:ext uri="{BB962C8B-B14F-4D97-AF65-F5344CB8AC3E}">
        <p14:creationId xmlns:p14="http://schemas.microsoft.com/office/powerpoint/2010/main" val="247329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commons.wikimedia.org/wiki/file:wikiproject_council_project_list_icon.svg" TargetMode="Externa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and white plain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919BA8-035A-4CFF-A77C-0589C8138D9E}"/>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7" name="Content Placeholder 2">
            <a:extLst>
              <a:ext uri="{FF2B5EF4-FFF2-40B4-BE49-F238E27FC236}">
                <a16:creationId xmlns:a16="http://schemas.microsoft.com/office/drawing/2014/main" id="{118B8A7F-68FB-460A-8B7A-EF6C6DC53794}"/>
              </a:ext>
            </a:extLst>
          </p:cNvPr>
          <p:cNvSpPr>
            <a:spLocks noGrp="1"/>
          </p:cNvSpPr>
          <p:nvPr>
            <p:ph idx="1"/>
          </p:nvPr>
        </p:nvSpPr>
        <p:spPr>
          <a:xfrm>
            <a:off x="838200" y="1825625"/>
            <a:ext cx="10050379" cy="4351338"/>
          </a:xfrm>
        </p:spPr>
        <p:txBody>
          <a:bodyPr/>
          <a:lstStyle>
            <a:lvl1pPr>
              <a:defRPr sz="3600"/>
            </a:lvl1p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5886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ning task">
    <p:bg>
      <p:bgPr>
        <a:solidFill>
          <a:srgbClr val="F3C9C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60864-0E05-6F6F-2BC6-15AB5CD49E0F}"/>
              </a:ext>
            </a:extLst>
          </p:cNvPr>
          <p:cNvSpPr/>
          <p:nvPr userDrawn="1"/>
        </p:nvSpPr>
        <p:spPr>
          <a:xfrm>
            <a:off x="10739120" y="341469"/>
            <a:ext cx="985520" cy="1325557"/>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9100140" cy="1325563"/>
          </a:xfrm>
        </p:spPr>
        <p:txBody>
          <a:bodyPr/>
          <a:lstStyle>
            <a:lvl1pPr>
              <a:defRPr b="0"/>
            </a:lvl1pPr>
          </a:lstStyle>
          <a:p>
            <a:r>
              <a:rPr lang="en-GB" dirty="0"/>
              <a:t>(LISTENING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9358086"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F8BD664-C93C-4F9C-B403-9E4F2F1F46B3}"/>
              </a:ext>
            </a:extLst>
          </p:cNvPr>
          <p:cNvPicPr>
            <a:picLocks noChangeAspect="1"/>
          </p:cNvPicPr>
          <p:nvPr userDrawn="1"/>
        </p:nvPicPr>
        <p:blipFill>
          <a:blip r:embed="rId2"/>
          <a:stretch>
            <a:fillRect/>
          </a:stretch>
        </p:blipFill>
        <p:spPr>
          <a:xfrm>
            <a:off x="317857" y="167286"/>
            <a:ext cx="1499746" cy="1499746"/>
          </a:xfrm>
          <a:prstGeom prst="rect">
            <a:avLst/>
          </a:prstGeom>
        </p:spPr>
      </p:pic>
    </p:spTree>
    <p:extLst>
      <p:ext uri="{BB962C8B-B14F-4D97-AF65-F5344CB8AC3E}">
        <p14:creationId xmlns:p14="http://schemas.microsoft.com/office/powerpoint/2010/main" val="179194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ritten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(WRITTEN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70E057DF-1729-4612-BF82-6729ABE3BADE}"/>
              </a:ext>
            </a:extLst>
          </p:cNvPr>
          <p:cNvPicPr>
            <a:picLocks noChangeAspect="1"/>
          </p:cNvPicPr>
          <p:nvPr userDrawn="1"/>
        </p:nvPicPr>
        <p:blipFill>
          <a:blip r:embed="rId2"/>
          <a:stretch>
            <a:fillRect/>
          </a:stretch>
        </p:blipFill>
        <p:spPr>
          <a:xfrm>
            <a:off x="319871" y="87099"/>
            <a:ext cx="1499746" cy="1499746"/>
          </a:xfrm>
          <a:prstGeom prst="rect">
            <a:avLst/>
          </a:prstGeom>
        </p:spPr>
      </p:pic>
    </p:spTree>
    <p:extLst>
      <p:ext uri="{BB962C8B-B14F-4D97-AF65-F5344CB8AC3E}">
        <p14:creationId xmlns:p14="http://schemas.microsoft.com/office/powerpoint/2010/main" val="334398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ding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(READING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5AFD3758-63A2-4BBE-B0D0-BB7A06D0F2BD}"/>
              </a:ext>
            </a:extLst>
          </p:cNvPr>
          <p:cNvPicPr>
            <a:picLocks noChangeAspect="1"/>
          </p:cNvPicPr>
          <p:nvPr userDrawn="1"/>
        </p:nvPicPr>
        <p:blipFill>
          <a:blip r:embed="rId2"/>
          <a:stretch>
            <a:fillRect/>
          </a:stretch>
        </p:blipFill>
        <p:spPr>
          <a:xfrm>
            <a:off x="298703" y="167286"/>
            <a:ext cx="1505843" cy="1499746"/>
          </a:xfrm>
          <a:prstGeom prst="rect">
            <a:avLst/>
          </a:prstGeom>
        </p:spPr>
      </p:pic>
    </p:spTree>
    <p:extLst>
      <p:ext uri="{BB962C8B-B14F-4D97-AF65-F5344CB8AC3E}">
        <p14:creationId xmlns:p14="http://schemas.microsoft.com/office/powerpoint/2010/main" val="173171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(VIDEO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9C5A79FE-5C76-4482-B61B-C51DB01CB521}"/>
              </a:ext>
            </a:extLst>
          </p:cNvPr>
          <p:cNvPicPr>
            <a:picLocks noChangeAspect="1"/>
          </p:cNvPicPr>
          <p:nvPr userDrawn="1"/>
        </p:nvPicPr>
        <p:blipFill>
          <a:blip r:embed="rId2"/>
          <a:stretch>
            <a:fillRect/>
          </a:stretch>
        </p:blipFill>
        <p:spPr>
          <a:xfrm>
            <a:off x="345362" y="167286"/>
            <a:ext cx="1505843" cy="1499746"/>
          </a:xfrm>
          <a:prstGeom prst="rect">
            <a:avLst/>
          </a:prstGeom>
        </p:spPr>
      </p:pic>
    </p:spTree>
    <p:extLst>
      <p:ext uri="{BB962C8B-B14F-4D97-AF65-F5344CB8AC3E}">
        <p14:creationId xmlns:p14="http://schemas.microsoft.com/office/powerpoint/2010/main" val="27829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me">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(GAME)</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0C87D7C3-34AD-4CCC-B9A7-966A0E0402F1}"/>
              </a:ext>
            </a:extLst>
          </p:cNvPr>
          <p:cNvPicPr>
            <a:picLocks noChangeAspect="1"/>
          </p:cNvPicPr>
          <p:nvPr userDrawn="1"/>
        </p:nvPicPr>
        <p:blipFill>
          <a:blip r:embed="rId2"/>
          <a:stretch>
            <a:fillRect/>
          </a:stretch>
        </p:blipFill>
        <p:spPr>
          <a:xfrm>
            <a:off x="340609" y="167286"/>
            <a:ext cx="1499746" cy="1499746"/>
          </a:xfrm>
          <a:prstGeom prst="rect">
            <a:avLst/>
          </a:prstGeom>
        </p:spPr>
      </p:pic>
    </p:spTree>
    <p:extLst>
      <p:ext uri="{BB962C8B-B14F-4D97-AF65-F5344CB8AC3E}">
        <p14:creationId xmlns:p14="http://schemas.microsoft.com/office/powerpoint/2010/main" val="2893655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(TEACHER-LED ACTIVITY/FEEDBACK)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a:buClr>
                <a:srgbClr val="7030A0"/>
              </a:buClr>
            </a:pPr>
            <a:r>
              <a:rPr lang="en-GB" dirty="0"/>
              <a:t>Bullet point 1</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4B0EC174-BED2-4B3A-9DA9-21E11507AEA8}"/>
              </a:ext>
            </a:extLst>
          </p:cNvPr>
          <p:cNvPicPr>
            <a:picLocks noChangeAspect="1"/>
          </p:cNvPicPr>
          <p:nvPr userDrawn="1"/>
        </p:nvPicPr>
        <p:blipFill>
          <a:blip r:embed="rId2"/>
          <a:stretch>
            <a:fillRect/>
          </a:stretch>
        </p:blipFill>
        <p:spPr>
          <a:xfrm>
            <a:off x="404013" y="325879"/>
            <a:ext cx="1499746" cy="1499746"/>
          </a:xfrm>
          <a:prstGeom prst="rect">
            <a:avLst/>
          </a:prstGeom>
        </p:spPr>
      </p:pic>
      <p:sp>
        <p:nvSpPr>
          <p:cNvPr id="4" name="Rectangle 3">
            <a:extLst>
              <a:ext uri="{FF2B5EF4-FFF2-40B4-BE49-F238E27FC236}">
                <a16:creationId xmlns:a16="http://schemas.microsoft.com/office/drawing/2014/main" id="{F01600A6-2CCA-AE1F-67DC-946BC8E6ED32}"/>
              </a:ext>
            </a:extLst>
          </p:cNvPr>
          <p:cNvSpPr/>
          <p:nvPr userDrawn="1"/>
        </p:nvSpPr>
        <p:spPr>
          <a:xfrm>
            <a:off x="10688320" y="341469"/>
            <a:ext cx="914400" cy="1325560"/>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74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REFLECTION (META)</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8783411" cy="3442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a:buClr>
                <a:srgbClr val="7030A0"/>
              </a:buClr>
            </a:pPr>
            <a:r>
              <a:rPr lang="en-GB" dirty="0"/>
              <a:t>Bullet point 1</a:t>
            </a:r>
          </a:p>
          <a:p>
            <a:pPr>
              <a:buClr>
                <a:srgbClr val="BF574F"/>
              </a:buClr>
            </a:pPr>
            <a:endParaRPr lang="en-GB" dirty="0"/>
          </a:p>
          <a:p>
            <a:pPr marL="0" indent="0">
              <a:buNone/>
            </a:pPr>
            <a:endParaRPr lang="en-GB" dirty="0"/>
          </a:p>
        </p:txBody>
      </p:sp>
      <p:grpSp>
        <p:nvGrpSpPr>
          <p:cNvPr id="8" name="Group 7">
            <a:extLst>
              <a:ext uri="{FF2B5EF4-FFF2-40B4-BE49-F238E27FC236}">
                <a16:creationId xmlns:a16="http://schemas.microsoft.com/office/drawing/2014/main" id="{00454BBE-2753-4B59-84B6-E724BE447301}"/>
              </a:ext>
            </a:extLst>
          </p:cNvPr>
          <p:cNvGrpSpPr/>
          <p:nvPr userDrawn="1"/>
        </p:nvGrpSpPr>
        <p:grpSpPr>
          <a:xfrm>
            <a:off x="103632" y="91440"/>
            <a:ext cx="1512000" cy="1512000"/>
            <a:chOff x="341376" y="4194048"/>
            <a:chExt cx="1512000" cy="1512000"/>
          </a:xfrm>
        </p:grpSpPr>
        <p:sp>
          <p:nvSpPr>
            <p:cNvPr id="9" name="Oval 8">
              <a:extLst>
                <a:ext uri="{FF2B5EF4-FFF2-40B4-BE49-F238E27FC236}">
                  <a16:creationId xmlns:a16="http://schemas.microsoft.com/office/drawing/2014/main" id="{DF3E059E-102E-4727-9B19-6E9238332B23}"/>
                </a:ext>
              </a:extLst>
            </p:cNvPr>
            <p:cNvSpPr/>
            <p:nvPr/>
          </p:nvSpPr>
          <p:spPr>
            <a:xfrm>
              <a:off x="341376" y="4194048"/>
              <a:ext cx="1512000" cy="1512000"/>
            </a:xfrm>
            <a:prstGeom prst="ellipse">
              <a:avLst/>
            </a:prstGeom>
            <a:noFill/>
            <a:ln w="3810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876E24A-CC88-491D-BEDB-B9C9E88B2CDD}"/>
                </a:ext>
              </a:extLst>
            </p:cNvPr>
            <p:cNvSpPr/>
            <p:nvPr/>
          </p:nvSpPr>
          <p:spPr>
            <a:xfrm>
              <a:off x="580769" y="4477115"/>
              <a:ext cx="1090827" cy="745629"/>
            </a:xfrm>
            <a:custGeom>
              <a:avLst/>
              <a:gdLst>
                <a:gd name="connsiteX0" fmla="*/ 949296 w 1090827"/>
                <a:gd name="connsiteY0" fmla="*/ 258899 h 745628"/>
                <a:gd name="connsiteX1" fmla="*/ 917537 w 1090827"/>
                <a:gd name="connsiteY1" fmla="*/ 263041 h 745628"/>
                <a:gd name="connsiteX2" fmla="*/ 921680 w 1090827"/>
                <a:gd name="connsiteY2" fmla="*/ 231283 h 745628"/>
                <a:gd name="connsiteX3" fmla="*/ 783600 w 1090827"/>
                <a:gd name="connsiteY3" fmla="*/ 93204 h 745628"/>
                <a:gd name="connsiteX4" fmla="*/ 697991 w 1090827"/>
                <a:gd name="connsiteY4" fmla="*/ 122200 h 745628"/>
                <a:gd name="connsiteX5" fmla="*/ 562673 w 1090827"/>
                <a:gd name="connsiteY5" fmla="*/ 10356 h 745628"/>
                <a:gd name="connsiteX6" fmla="*/ 428736 w 1090827"/>
                <a:gd name="connsiteY6" fmla="*/ 113915 h 745628"/>
                <a:gd name="connsiteX7" fmla="*/ 314131 w 1090827"/>
                <a:gd name="connsiteY7" fmla="*/ 51780 h 745628"/>
                <a:gd name="connsiteX8" fmla="*/ 176051 w 1090827"/>
                <a:gd name="connsiteY8" fmla="*/ 189859 h 745628"/>
                <a:gd name="connsiteX9" fmla="*/ 180194 w 1090827"/>
                <a:gd name="connsiteY9" fmla="*/ 221617 h 745628"/>
                <a:gd name="connsiteX10" fmla="*/ 148435 w 1090827"/>
                <a:gd name="connsiteY10" fmla="*/ 217475 h 745628"/>
                <a:gd name="connsiteX11" fmla="*/ 10356 w 1090827"/>
                <a:gd name="connsiteY11" fmla="*/ 355554 h 745628"/>
                <a:gd name="connsiteX12" fmla="*/ 148435 w 1090827"/>
                <a:gd name="connsiteY12" fmla="*/ 493634 h 745628"/>
                <a:gd name="connsiteX13" fmla="*/ 149816 w 1090827"/>
                <a:gd name="connsiteY13" fmla="*/ 493634 h 745628"/>
                <a:gd name="connsiteX14" fmla="*/ 286515 w 1090827"/>
                <a:gd name="connsiteY14" fmla="*/ 617905 h 745628"/>
                <a:gd name="connsiteX15" fmla="*/ 370743 w 1090827"/>
                <a:gd name="connsiteY15" fmla="*/ 588909 h 745628"/>
                <a:gd name="connsiteX16" fmla="*/ 369362 w 1090827"/>
                <a:gd name="connsiteY16" fmla="*/ 604097 h 745628"/>
                <a:gd name="connsiteX17" fmla="*/ 507442 w 1090827"/>
                <a:gd name="connsiteY17" fmla="*/ 742177 h 745628"/>
                <a:gd name="connsiteX18" fmla="*/ 645521 w 1090827"/>
                <a:gd name="connsiteY18" fmla="*/ 616524 h 745628"/>
                <a:gd name="connsiteX19" fmla="*/ 755985 w 1090827"/>
                <a:gd name="connsiteY19" fmla="*/ 673137 h 745628"/>
                <a:gd name="connsiteX20" fmla="*/ 894064 w 1090827"/>
                <a:gd name="connsiteY20" fmla="*/ 535058 h 745628"/>
                <a:gd name="connsiteX21" fmla="*/ 894064 w 1090827"/>
                <a:gd name="connsiteY21" fmla="*/ 522630 h 745628"/>
                <a:gd name="connsiteX22" fmla="*/ 949296 w 1090827"/>
                <a:gd name="connsiteY22" fmla="*/ 535058 h 745628"/>
                <a:gd name="connsiteX23" fmla="*/ 1087375 w 1090827"/>
                <a:gd name="connsiteY23" fmla="*/ 396978 h 745628"/>
                <a:gd name="connsiteX24" fmla="*/ 949296 w 1090827"/>
                <a:gd name="connsiteY24" fmla="*/ 258899 h 7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827" h="745628">
                  <a:moveTo>
                    <a:pt x="949296" y="258899"/>
                  </a:moveTo>
                  <a:cubicBezTo>
                    <a:pt x="938249" y="258899"/>
                    <a:pt x="928584" y="260280"/>
                    <a:pt x="917537" y="263041"/>
                  </a:cubicBezTo>
                  <a:cubicBezTo>
                    <a:pt x="920299" y="253376"/>
                    <a:pt x="921680" y="242329"/>
                    <a:pt x="921680" y="231283"/>
                  </a:cubicBezTo>
                  <a:cubicBezTo>
                    <a:pt x="921680" y="155339"/>
                    <a:pt x="859544" y="93204"/>
                    <a:pt x="783600" y="93204"/>
                  </a:cubicBezTo>
                  <a:cubicBezTo>
                    <a:pt x="751842" y="93204"/>
                    <a:pt x="721465" y="104250"/>
                    <a:pt x="697991" y="122200"/>
                  </a:cubicBezTo>
                  <a:cubicBezTo>
                    <a:pt x="686945" y="58684"/>
                    <a:pt x="630332" y="10356"/>
                    <a:pt x="562673" y="10356"/>
                  </a:cubicBezTo>
                  <a:cubicBezTo>
                    <a:pt x="499157" y="10356"/>
                    <a:pt x="445306" y="54541"/>
                    <a:pt x="428736" y="113915"/>
                  </a:cubicBezTo>
                  <a:cubicBezTo>
                    <a:pt x="403882" y="76634"/>
                    <a:pt x="362458" y="51780"/>
                    <a:pt x="314131" y="51780"/>
                  </a:cubicBezTo>
                  <a:cubicBezTo>
                    <a:pt x="238187" y="51780"/>
                    <a:pt x="176051" y="113915"/>
                    <a:pt x="176051" y="189859"/>
                  </a:cubicBezTo>
                  <a:cubicBezTo>
                    <a:pt x="176051" y="200905"/>
                    <a:pt x="177432" y="210571"/>
                    <a:pt x="180194" y="221617"/>
                  </a:cubicBezTo>
                  <a:cubicBezTo>
                    <a:pt x="169147" y="218856"/>
                    <a:pt x="159482" y="217475"/>
                    <a:pt x="148435" y="217475"/>
                  </a:cubicBezTo>
                  <a:cubicBezTo>
                    <a:pt x="72492" y="217475"/>
                    <a:pt x="10356" y="279611"/>
                    <a:pt x="10356" y="355554"/>
                  </a:cubicBezTo>
                  <a:cubicBezTo>
                    <a:pt x="10356" y="431498"/>
                    <a:pt x="72492" y="493634"/>
                    <a:pt x="148435" y="493634"/>
                  </a:cubicBezTo>
                  <a:cubicBezTo>
                    <a:pt x="148435" y="493634"/>
                    <a:pt x="148435" y="493634"/>
                    <a:pt x="149816" y="493634"/>
                  </a:cubicBezTo>
                  <a:cubicBezTo>
                    <a:pt x="156720" y="564054"/>
                    <a:pt x="216094" y="617905"/>
                    <a:pt x="286515" y="617905"/>
                  </a:cubicBezTo>
                  <a:cubicBezTo>
                    <a:pt x="318273" y="617905"/>
                    <a:pt x="347270" y="606859"/>
                    <a:pt x="370743" y="588909"/>
                  </a:cubicBezTo>
                  <a:cubicBezTo>
                    <a:pt x="370743" y="593051"/>
                    <a:pt x="369362" y="598574"/>
                    <a:pt x="369362" y="604097"/>
                  </a:cubicBezTo>
                  <a:cubicBezTo>
                    <a:pt x="369362" y="680041"/>
                    <a:pt x="431498" y="742177"/>
                    <a:pt x="507442" y="742177"/>
                  </a:cubicBezTo>
                  <a:cubicBezTo>
                    <a:pt x="579243" y="742177"/>
                    <a:pt x="638617" y="686945"/>
                    <a:pt x="645521" y="616524"/>
                  </a:cubicBezTo>
                  <a:cubicBezTo>
                    <a:pt x="670375" y="651044"/>
                    <a:pt x="710418" y="673137"/>
                    <a:pt x="755985" y="673137"/>
                  </a:cubicBezTo>
                  <a:cubicBezTo>
                    <a:pt x="831928" y="673137"/>
                    <a:pt x="894064" y="611001"/>
                    <a:pt x="894064" y="535058"/>
                  </a:cubicBezTo>
                  <a:cubicBezTo>
                    <a:pt x="894064" y="530915"/>
                    <a:pt x="894064" y="526773"/>
                    <a:pt x="894064" y="522630"/>
                  </a:cubicBezTo>
                  <a:cubicBezTo>
                    <a:pt x="910633" y="529534"/>
                    <a:pt x="929965" y="535058"/>
                    <a:pt x="949296" y="535058"/>
                  </a:cubicBezTo>
                  <a:cubicBezTo>
                    <a:pt x="1025239" y="535058"/>
                    <a:pt x="1087375" y="472922"/>
                    <a:pt x="1087375" y="396978"/>
                  </a:cubicBezTo>
                  <a:cubicBezTo>
                    <a:pt x="1087375" y="321035"/>
                    <a:pt x="1025239" y="258899"/>
                    <a:pt x="949296" y="258899"/>
                  </a:cubicBezTo>
                  <a:close/>
                </a:path>
              </a:pathLst>
            </a:custGeom>
            <a:solidFill>
              <a:srgbClr val="304658"/>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0A5BFEA9-EBDF-49F6-83C8-FAD6C08E7979}"/>
                </a:ext>
              </a:extLst>
            </p:cNvPr>
            <p:cNvSpPr/>
            <p:nvPr/>
          </p:nvSpPr>
          <p:spPr>
            <a:xfrm>
              <a:off x="774081" y="5181320"/>
              <a:ext cx="179503" cy="179503"/>
            </a:xfrm>
            <a:custGeom>
              <a:avLst/>
              <a:gdLst>
                <a:gd name="connsiteX0" fmla="*/ 176051 w 179503"/>
                <a:gd name="connsiteY0" fmla="*/ 93204 h 179503"/>
                <a:gd name="connsiteX1" fmla="*/ 93204 w 179503"/>
                <a:gd name="connsiteY1" fmla="*/ 176051 h 179503"/>
                <a:gd name="connsiteX2" fmla="*/ 10356 w 179503"/>
                <a:gd name="connsiteY2" fmla="*/ 93204 h 179503"/>
                <a:gd name="connsiteX3" fmla="*/ 93204 w 179503"/>
                <a:gd name="connsiteY3" fmla="*/ 10356 h 179503"/>
                <a:gd name="connsiteX4" fmla="*/ 176051 w 179503"/>
                <a:gd name="connsiteY4" fmla="*/ 93204 h 17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3" h="179503">
                  <a:moveTo>
                    <a:pt x="176051" y="93204"/>
                  </a:moveTo>
                  <a:cubicBezTo>
                    <a:pt x="176051" y="138959"/>
                    <a:pt x="138959" y="176051"/>
                    <a:pt x="93204" y="176051"/>
                  </a:cubicBezTo>
                  <a:cubicBezTo>
                    <a:pt x="47448" y="176051"/>
                    <a:pt x="10356" y="138959"/>
                    <a:pt x="10356" y="93204"/>
                  </a:cubicBezTo>
                  <a:cubicBezTo>
                    <a:pt x="10356" y="47448"/>
                    <a:pt x="47448" y="10356"/>
                    <a:pt x="93204" y="10356"/>
                  </a:cubicBezTo>
                  <a:cubicBezTo>
                    <a:pt x="138959" y="10356"/>
                    <a:pt x="176051" y="47448"/>
                    <a:pt x="176051" y="93204"/>
                  </a:cubicBezTo>
                  <a:close/>
                </a:path>
              </a:pathLst>
            </a:custGeom>
            <a:solidFill>
              <a:srgbClr val="304658"/>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04E9CDE-FDDF-4DDD-89A7-D2687C742880}"/>
                </a:ext>
              </a:extLst>
            </p:cNvPr>
            <p:cNvSpPr/>
            <p:nvPr/>
          </p:nvSpPr>
          <p:spPr>
            <a:xfrm>
              <a:off x="629097" y="5347015"/>
              <a:ext cx="138079" cy="138079"/>
            </a:xfrm>
            <a:custGeom>
              <a:avLst/>
              <a:gdLst>
                <a:gd name="connsiteX0" fmla="*/ 134627 w 138079"/>
                <a:gd name="connsiteY0" fmla="*/ 72492 h 138079"/>
                <a:gd name="connsiteX1" fmla="*/ 72492 w 138079"/>
                <a:gd name="connsiteY1" fmla="*/ 134627 h 138079"/>
                <a:gd name="connsiteX2" fmla="*/ 10356 w 138079"/>
                <a:gd name="connsiteY2" fmla="*/ 72492 h 138079"/>
                <a:gd name="connsiteX3" fmla="*/ 72492 w 138079"/>
                <a:gd name="connsiteY3" fmla="*/ 10356 h 138079"/>
                <a:gd name="connsiteX4" fmla="*/ 134627 w 138079"/>
                <a:gd name="connsiteY4" fmla="*/ 72492 h 13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79" h="138079">
                  <a:moveTo>
                    <a:pt x="134627" y="72492"/>
                  </a:moveTo>
                  <a:cubicBezTo>
                    <a:pt x="134627" y="106808"/>
                    <a:pt x="106808" y="134627"/>
                    <a:pt x="72492" y="134627"/>
                  </a:cubicBezTo>
                  <a:cubicBezTo>
                    <a:pt x="38175" y="134627"/>
                    <a:pt x="10356" y="106808"/>
                    <a:pt x="10356" y="72492"/>
                  </a:cubicBezTo>
                  <a:cubicBezTo>
                    <a:pt x="10356" y="38175"/>
                    <a:pt x="38175" y="10356"/>
                    <a:pt x="72492" y="10356"/>
                  </a:cubicBezTo>
                  <a:cubicBezTo>
                    <a:pt x="106808" y="10356"/>
                    <a:pt x="134627" y="38175"/>
                    <a:pt x="134627" y="72492"/>
                  </a:cubicBezTo>
                  <a:close/>
                </a:path>
              </a:pathLst>
            </a:custGeom>
            <a:solidFill>
              <a:srgbClr val="304658"/>
            </a:solidFill>
            <a:ln w="9525" cap="flat">
              <a:noFill/>
              <a:prstDash val="solid"/>
              <a:miter/>
            </a:ln>
          </p:spPr>
          <p:txBody>
            <a:bodyPr rtlCol="0" anchor="ctr"/>
            <a:lstStyle/>
            <a:p>
              <a:endParaRPr lang="en-GB"/>
            </a:p>
          </p:txBody>
        </p:sp>
      </p:grpSp>
      <p:sp>
        <p:nvSpPr>
          <p:cNvPr id="4" name="Rectangle 3">
            <a:extLst>
              <a:ext uri="{FF2B5EF4-FFF2-40B4-BE49-F238E27FC236}">
                <a16:creationId xmlns:a16="http://schemas.microsoft.com/office/drawing/2014/main" id="{8E1A4A0F-3D71-69AE-D7AD-8A6C59337A9E}"/>
              </a:ext>
            </a:extLst>
          </p:cNvPr>
          <p:cNvSpPr/>
          <p:nvPr userDrawn="1"/>
        </p:nvSpPr>
        <p:spPr>
          <a:xfrm>
            <a:off x="10617200" y="374507"/>
            <a:ext cx="965200" cy="1228927"/>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92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ansition slide">
    <p:bg>
      <p:bgPr>
        <a:solidFill>
          <a:srgbClr val="3046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47D3-3345-4355-B413-5A24984C5920}"/>
              </a:ext>
            </a:extLst>
          </p:cNvPr>
          <p:cNvSpPr>
            <a:spLocks noGrp="1"/>
          </p:cNvSpPr>
          <p:nvPr>
            <p:ph type="title" hasCustomPrompt="1"/>
          </p:nvPr>
        </p:nvSpPr>
        <p:spPr/>
        <p:txBody>
          <a:bodyPr/>
          <a:lstStyle>
            <a:lvl1pPr>
              <a:defRPr b="0">
                <a:solidFill>
                  <a:schemeClr val="bg1"/>
                </a:solidFill>
              </a:defRPr>
            </a:lvl1pPr>
          </a:lstStyle>
          <a:p>
            <a:r>
              <a:rPr lang="en-US" dirty="0"/>
              <a:t>(add title here)</a:t>
            </a:r>
            <a:endParaRPr lang="en-GB" dirty="0"/>
          </a:p>
        </p:txBody>
      </p:sp>
      <p:sp>
        <p:nvSpPr>
          <p:cNvPr id="3" name="Arrow: Pentagon 2">
            <a:extLst>
              <a:ext uri="{FF2B5EF4-FFF2-40B4-BE49-F238E27FC236}">
                <a16:creationId xmlns:a16="http://schemas.microsoft.com/office/drawing/2014/main" id="{B42A452E-96C9-474A-B62A-C80E0B1B50BE}"/>
              </a:ext>
            </a:extLst>
          </p:cNvPr>
          <p:cNvSpPr/>
          <p:nvPr userDrawn="1"/>
        </p:nvSpPr>
        <p:spPr>
          <a:xfrm>
            <a:off x="6053323" y="1712906"/>
            <a:ext cx="4327123" cy="1966912"/>
          </a:xfrm>
          <a:prstGeom prst="homePlat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Arrow: Pentagon 3">
            <a:extLst>
              <a:ext uri="{FF2B5EF4-FFF2-40B4-BE49-F238E27FC236}">
                <a16:creationId xmlns:a16="http://schemas.microsoft.com/office/drawing/2014/main" id="{38CCEF40-0FD1-4A00-8142-9FF454DBC307}"/>
              </a:ext>
            </a:extLst>
          </p:cNvPr>
          <p:cNvSpPr/>
          <p:nvPr userDrawn="1"/>
        </p:nvSpPr>
        <p:spPr>
          <a:xfrm flipH="1">
            <a:off x="1115792" y="3640143"/>
            <a:ext cx="4415668" cy="1966912"/>
          </a:xfrm>
          <a:prstGeom prst="homePlat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5" name="Rectangle: Rounded Corners 4">
            <a:extLst>
              <a:ext uri="{FF2B5EF4-FFF2-40B4-BE49-F238E27FC236}">
                <a16:creationId xmlns:a16="http://schemas.microsoft.com/office/drawing/2014/main" id="{6BE34641-906E-49D8-B0A5-20D668CA74D0}"/>
              </a:ext>
            </a:extLst>
          </p:cNvPr>
          <p:cNvSpPr/>
          <p:nvPr userDrawn="1"/>
        </p:nvSpPr>
        <p:spPr>
          <a:xfrm>
            <a:off x="5536303" y="513771"/>
            <a:ext cx="566512" cy="64403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9FFCEEB2-C8EB-461D-9ED2-4D7BA3613457}"/>
              </a:ext>
            </a:extLst>
          </p:cNvPr>
          <p:cNvSpPr>
            <a:spLocks noGrp="1"/>
          </p:cNvSpPr>
          <p:nvPr>
            <p:ph sz="quarter" idx="10" hasCustomPrompt="1"/>
          </p:nvPr>
        </p:nvSpPr>
        <p:spPr>
          <a:xfrm>
            <a:off x="6129330" y="1943089"/>
            <a:ext cx="3228975" cy="1485911"/>
          </a:xfrm>
        </p:spPr>
        <p:txBody>
          <a:bodyPr/>
          <a:lstStyle>
            <a:lvl1pPr marL="0" indent="0">
              <a:buNone/>
              <a:defRPr/>
            </a:lvl1pPr>
          </a:lstStyle>
          <a:p>
            <a:pPr lvl="0"/>
            <a:r>
              <a:rPr lang="en-GB" dirty="0"/>
              <a:t>Next Content </a:t>
            </a:r>
          </a:p>
        </p:txBody>
      </p:sp>
      <p:sp>
        <p:nvSpPr>
          <p:cNvPr id="8" name="Content Placeholder 6">
            <a:extLst>
              <a:ext uri="{FF2B5EF4-FFF2-40B4-BE49-F238E27FC236}">
                <a16:creationId xmlns:a16="http://schemas.microsoft.com/office/drawing/2014/main" id="{0D25458C-DEE6-404C-88F7-73B969F47BC8}"/>
              </a:ext>
            </a:extLst>
          </p:cNvPr>
          <p:cNvSpPr>
            <a:spLocks noGrp="1"/>
          </p:cNvSpPr>
          <p:nvPr>
            <p:ph sz="quarter" idx="11" hasCustomPrompt="1"/>
          </p:nvPr>
        </p:nvSpPr>
        <p:spPr>
          <a:xfrm>
            <a:off x="2166919" y="3824289"/>
            <a:ext cx="3228975" cy="1562099"/>
          </a:xfrm>
        </p:spPr>
        <p:txBody>
          <a:bodyPr/>
          <a:lstStyle>
            <a:lvl1pPr marL="0" indent="0">
              <a:buNone/>
              <a:defRPr/>
            </a:lvl1pPr>
          </a:lstStyle>
          <a:p>
            <a:pPr lvl="0"/>
            <a:r>
              <a:rPr lang="en-GB" dirty="0"/>
              <a:t>Previous Content </a:t>
            </a:r>
          </a:p>
        </p:txBody>
      </p:sp>
    </p:spTree>
    <p:extLst>
      <p:ext uri="{BB962C8B-B14F-4D97-AF65-F5344CB8AC3E}">
        <p14:creationId xmlns:p14="http://schemas.microsoft.com/office/powerpoint/2010/main" val="284662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ources and link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47C5-3053-46F6-9EDD-002CD5FE7939}"/>
              </a:ext>
            </a:extLst>
          </p:cNvPr>
          <p:cNvSpPr>
            <a:spLocks noGrp="1"/>
          </p:cNvSpPr>
          <p:nvPr>
            <p:ph type="title" hasCustomPrompt="1"/>
          </p:nvPr>
        </p:nvSpPr>
        <p:spPr>
          <a:xfrm>
            <a:off x="1970314" y="380671"/>
            <a:ext cx="10515600" cy="1325563"/>
          </a:xfrm>
        </p:spPr>
        <p:txBody>
          <a:bodyPr/>
          <a:lstStyle>
            <a:lvl1pPr>
              <a:defRPr b="0">
                <a:latin typeface="+mn-lt"/>
              </a:defRPr>
            </a:lvl1pPr>
          </a:lstStyle>
          <a:p>
            <a:r>
              <a:rPr lang="en-US" dirty="0"/>
              <a:t>Resources</a:t>
            </a:r>
          </a:p>
        </p:txBody>
      </p:sp>
      <p:sp>
        <p:nvSpPr>
          <p:cNvPr id="3" name="Content Placeholder 2">
            <a:extLst>
              <a:ext uri="{FF2B5EF4-FFF2-40B4-BE49-F238E27FC236}">
                <a16:creationId xmlns:a16="http://schemas.microsoft.com/office/drawing/2014/main" id="{B4249271-E37D-4F55-9B6D-C6711E15F7BA}"/>
              </a:ext>
            </a:extLst>
          </p:cNvPr>
          <p:cNvSpPr>
            <a:spLocks noGrp="1"/>
          </p:cNvSpPr>
          <p:nvPr>
            <p:ph idx="1" hasCustomPrompt="1"/>
          </p:nvPr>
        </p:nvSpPr>
        <p:spPr>
          <a:xfrm>
            <a:off x="838200" y="1825625"/>
            <a:ext cx="10515600" cy="4351338"/>
          </a:xfrm>
        </p:spPr>
        <p:txBody>
          <a:bodyPr/>
          <a:lstStyle>
            <a:lvl1pPr>
              <a:buClr>
                <a:srgbClr val="304658"/>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r>
              <a:rPr lang="en-GB" sz="2800" dirty="0"/>
              <a:t>Trainer, T. (2019) </a:t>
            </a:r>
            <a:r>
              <a:rPr lang="en-GB" sz="2800" i="1" dirty="0"/>
              <a:t>How to teach English good</a:t>
            </a:r>
            <a:r>
              <a:rPr lang="en-GB" sz="2800" dirty="0"/>
              <a:t>, Oxbridge, Oxbridge University Press.</a:t>
            </a:r>
          </a:p>
          <a:p>
            <a:endParaRPr lang="en-GB" sz="2800" dirty="0"/>
          </a:p>
          <a:p>
            <a:r>
              <a:rPr lang="en-GB" sz="2800" dirty="0"/>
              <a:t>Etc.</a:t>
            </a:r>
          </a:p>
          <a:p>
            <a:endParaRPr lang="en-GB" sz="2800" dirty="0"/>
          </a:p>
          <a:p>
            <a:r>
              <a:rPr lang="en-GB" sz="2800" dirty="0"/>
              <a:t>Etc. </a:t>
            </a:r>
          </a:p>
        </p:txBody>
      </p:sp>
      <p:cxnSp>
        <p:nvCxnSpPr>
          <p:cNvPr id="4" name="Straight Connector 3">
            <a:extLst>
              <a:ext uri="{FF2B5EF4-FFF2-40B4-BE49-F238E27FC236}">
                <a16:creationId xmlns:a16="http://schemas.microsoft.com/office/drawing/2014/main" id="{29AC06C9-A611-4610-8178-6C1E9A50D7D3}"/>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pic>
        <p:nvPicPr>
          <p:cNvPr id="15" name="Content Placeholder 14">
            <a:extLst>
              <a:ext uri="{FF2B5EF4-FFF2-40B4-BE49-F238E27FC236}">
                <a16:creationId xmlns:a16="http://schemas.microsoft.com/office/drawing/2014/main" id="{D2FCF2E2-0DD1-468E-B391-31C299AAB8F9}"/>
              </a:ext>
            </a:extLst>
          </p:cNvPr>
          <p:cNvPicPr>
            <a:picLocks noChangeAspect="1"/>
          </p:cNvPicPr>
          <p:nvPr userDrawn="1"/>
        </p:nvPicPr>
        <p:blipFill>
          <a:blip r:embed="rId2" cstate="hqprint">
            <a:duotone>
              <a:prstClr val="black"/>
              <a:srgbClr val="304658">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1885" y="365125"/>
            <a:ext cx="1243073" cy="1121570"/>
          </a:xfrm>
          <a:prstGeom prst="rect">
            <a:avLst/>
          </a:prstGeom>
        </p:spPr>
      </p:pic>
    </p:spTree>
    <p:extLst>
      <p:ext uri="{BB962C8B-B14F-4D97-AF65-F5344CB8AC3E}">
        <p14:creationId xmlns:p14="http://schemas.microsoft.com/office/powerpoint/2010/main" val="298069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templat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3985" y="1988840"/>
            <a:ext cx="10678868" cy="3816350"/>
          </a:xfrm>
          <a:prstGeom prst="rect">
            <a:avLst/>
          </a:prstGeom>
        </p:spPr>
        <p:txBody>
          <a:bodyPr vert="horz"/>
          <a:lstStyle>
            <a:lvl1pPr>
              <a:buClr>
                <a:schemeClr val="accent4"/>
              </a:buClr>
              <a:defRPr sz="2400">
                <a:solidFill>
                  <a:srgbClr val="4A5969"/>
                </a:solidFill>
              </a:defRPr>
            </a:lvl1pPr>
            <a:lvl2pPr>
              <a:buClr>
                <a:schemeClr val="accent4"/>
              </a:buClr>
              <a:defRPr sz="2400">
                <a:solidFill>
                  <a:srgbClr val="4A5969"/>
                </a:solidFill>
              </a:defRPr>
            </a:lvl2pPr>
            <a:lvl3pPr>
              <a:buClr>
                <a:schemeClr val="accent4"/>
              </a:buClr>
              <a:defRPr sz="2400">
                <a:solidFill>
                  <a:srgbClr val="4A5969"/>
                </a:solidFill>
              </a:defRPr>
            </a:lvl3pPr>
            <a:lvl4pPr>
              <a:buClr>
                <a:schemeClr val="accent4"/>
              </a:buClr>
              <a:defRPr sz="2400">
                <a:solidFill>
                  <a:srgbClr val="4A5969"/>
                </a:solidFill>
              </a:defRPr>
            </a:lvl4pPr>
            <a:lvl5pPr>
              <a:buClr>
                <a:schemeClr val="accent4"/>
              </a:buClr>
              <a:defRPr sz="2400">
                <a:solidFill>
                  <a:srgbClr val="4A596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Rectangle 2"/>
          <p:cNvSpPr>
            <a:spLocks noGrp="1" noChangeArrowheads="1"/>
          </p:cNvSpPr>
          <p:nvPr>
            <p:ph type="title"/>
          </p:nvPr>
        </p:nvSpPr>
        <p:spPr bwMode="auto">
          <a:xfrm>
            <a:off x="398585" y="76200"/>
            <a:ext cx="7797801" cy="914400"/>
          </a:xfrm>
          <a:prstGeom prst="rect">
            <a:avLst/>
          </a:prstGeom>
          <a:noFill/>
          <a:ln w="9525">
            <a:noFill/>
            <a:miter lim="800000"/>
            <a:headEnd/>
            <a:tailEnd/>
          </a:ln>
        </p:spPr>
        <p:txBody>
          <a:bodyPr/>
          <a:lstStyle>
            <a:lvl1pPr>
              <a:defRPr sz="3500">
                <a:effectLst/>
              </a:defRPr>
            </a:lvl1pPr>
          </a:lstStyle>
          <a:p>
            <a:pPr lvl="0"/>
            <a:r>
              <a:rPr lang="en-GB" dirty="0"/>
              <a:t>Click to edit Master title style</a:t>
            </a:r>
          </a:p>
        </p:txBody>
      </p:sp>
      <p:sp>
        <p:nvSpPr>
          <p:cNvPr id="4" name="Rectangle 3"/>
          <p:cNvSpPr/>
          <p:nvPr userDrawn="1"/>
        </p:nvSpPr>
        <p:spPr>
          <a:xfrm>
            <a:off x="512611" y="1052736"/>
            <a:ext cx="8330497" cy="7200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2"/>
          <p:cNvSpPr>
            <a:spLocks noGrp="1"/>
          </p:cNvSpPr>
          <p:nvPr>
            <p:ph type="body" sz="quarter" idx="11"/>
          </p:nvPr>
        </p:nvSpPr>
        <p:spPr>
          <a:xfrm>
            <a:off x="423985" y="1268412"/>
            <a:ext cx="10723653" cy="648420"/>
          </a:xfrm>
          <a:prstGeom prst="rect">
            <a:avLst/>
          </a:prstGeom>
        </p:spPr>
        <p:txBody>
          <a:bodyPr vert="horz"/>
          <a:lstStyle>
            <a:lvl1pPr marL="0" indent="0">
              <a:buNone/>
              <a:defRPr sz="2800">
                <a:solidFill>
                  <a:schemeClr val="accent4"/>
                </a:solidFill>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217059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intention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Learning intentions</a:t>
            </a:r>
            <a:endParaRPr lang="en-GB" dirty="0"/>
          </a:p>
        </p:txBody>
      </p:sp>
      <p:cxnSp>
        <p:nvCxnSpPr>
          <p:cNvPr id="3" name="Straight Connector 2">
            <a:extLst>
              <a:ext uri="{FF2B5EF4-FFF2-40B4-BE49-F238E27FC236}">
                <a16:creationId xmlns:a16="http://schemas.microsoft.com/office/drawing/2014/main" id="{AF68738C-032E-44A8-B2C0-A5F4B258E064}"/>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6D1A4E4-BD30-41BA-8369-A636C27DB364}"/>
              </a:ext>
            </a:extLst>
          </p:cNvPr>
          <p:cNvPicPr>
            <a:picLocks noChangeAspect="1"/>
          </p:cNvPicPr>
          <p:nvPr userDrawn="1"/>
        </p:nvPicPr>
        <p:blipFill>
          <a:blip r:embed="rId2"/>
          <a:stretch>
            <a:fillRect/>
          </a:stretch>
        </p:blipFill>
        <p:spPr>
          <a:xfrm>
            <a:off x="401930" y="261281"/>
            <a:ext cx="1405097" cy="1325563"/>
          </a:xfrm>
          <a:prstGeom prst="rect">
            <a:avLst/>
          </a:prstGeom>
          <a:solidFill>
            <a:srgbClr val="EAEFF2"/>
          </a:solidFill>
        </p:spPr>
      </p:pic>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By the end of this session you will…</a:t>
            </a:r>
          </a:p>
          <a:p>
            <a:pPr>
              <a:buClr>
                <a:srgbClr val="304658"/>
              </a:buClr>
            </a:pPr>
            <a:r>
              <a:rPr lang="en-GB" sz="2800" dirty="0"/>
              <a:t>Bullet point 1</a:t>
            </a:r>
          </a:p>
          <a:p>
            <a:pPr>
              <a:buClr>
                <a:srgbClr val="304658"/>
              </a:buClr>
            </a:pPr>
            <a:r>
              <a:rPr lang="en-GB" sz="2800" dirty="0"/>
              <a:t>Bullet point 2</a:t>
            </a:r>
          </a:p>
          <a:p>
            <a:pPr>
              <a:buClr>
                <a:srgbClr val="304658"/>
              </a:buClr>
            </a:pPr>
            <a:r>
              <a:rPr lang="en-GB" sz="2800" dirty="0"/>
              <a:t>Etc.</a:t>
            </a:r>
          </a:p>
        </p:txBody>
      </p:sp>
    </p:spTree>
    <p:extLst>
      <p:ext uri="{BB962C8B-B14F-4D97-AF65-F5344CB8AC3E}">
        <p14:creationId xmlns:p14="http://schemas.microsoft.com/office/powerpoint/2010/main" val="209512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blank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1B324-5FF9-47B5-A41B-0C6BD4A1E328}"/>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4" name="Content Placeholder 2">
            <a:extLst>
              <a:ext uri="{FF2B5EF4-FFF2-40B4-BE49-F238E27FC236}">
                <a16:creationId xmlns:a16="http://schemas.microsoft.com/office/drawing/2014/main" id="{BE1C53E2-50E9-4969-82D6-1E6278B7DDCF}"/>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3933628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044-CE65-458E-860F-251C4C66F32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57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492D2B-F2C8-4AEF-A0D8-DBA5BD183FB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8F47B3C-5B14-4E56-91E1-F63614B6030A}"/>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70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F13B6-99B4-43A1-A1AB-C40B85E8B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spTree>
    <p:extLst>
      <p:ext uri="{BB962C8B-B14F-4D97-AF65-F5344CB8AC3E}">
        <p14:creationId xmlns:p14="http://schemas.microsoft.com/office/powerpoint/2010/main" val="258148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BFE27-747E-4E4F-BEF1-75C8E4E75707}"/>
              </a:ext>
            </a:extLst>
          </p:cNvPr>
          <p:cNvSpPr/>
          <p:nvPr userDrawn="1"/>
        </p:nvSpPr>
        <p:spPr>
          <a:xfrm>
            <a:off x="8186057" y="0"/>
            <a:ext cx="4261757" cy="692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05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cher Training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BD191-CDFA-4EA5-93FB-61CC9DAF0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41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ult Cambridge 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44403E-419E-47C3-9D3A-51ED2B6E0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436"/>
            <a:ext cx="12192000" cy="8129436"/>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952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oung Learner Cover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73E83A-591E-43C8-886A-185E8D94A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4565"/>
            <a:ext cx="12192000" cy="8129465"/>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396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ult London Cover Pag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D0BF24D-048B-4EE5-9F08-FA0A98BAC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442"/>
            <a:ext cx="12192000" cy="8120063"/>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11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47C5-3053-46F6-9EDD-002CD5FE7939}"/>
              </a:ext>
            </a:extLst>
          </p:cNvPr>
          <p:cNvSpPr>
            <a:spLocks noGrp="1"/>
          </p:cNvSpPr>
          <p:nvPr>
            <p:ph type="title"/>
          </p:nvPr>
        </p:nvSpPr>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97551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tential impact">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Potential impact</a:t>
            </a:r>
            <a:endParaRPr lang="en-GB" dirty="0"/>
          </a:p>
        </p:txBody>
      </p:sp>
      <p:cxnSp>
        <p:nvCxnSpPr>
          <p:cNvPr id="3" name="Straight Connector 2">
            <a:extLst>
              <a:ext uri="{FF2B5EF4-FFF2-40B4-BE49-F238E27FC236}">
                <a16:creationId xmlns:a16="http://schemas.microsoft.com/office/drawing/2014/main" id="{AF68738C-032E-44A8-B2C0-A5F4B258E064}"/>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Your learners will…</a:t>
            </a:r>
          </a:p>
          <a:p>
            <a:pPr>
              <a:buClr>
                <a:srgbClr val="BF574F"/>
              </a:buClr>
            </a:pPr>
            <a:r>
              <a:rPr lang="en-GB" sz="2800" dirty="0"/>
              <a:t>Bullet point 1</a:t>
            </a:r>
          </a:p>
          <a:p>
            <a:pPr>
              <a:buClr>
                <a:srgbClr val="BF574F"/>
              </a:buClr>
            </a:pPr>
            <a:r>
              <a:rPr lang="en-GB" sz="2800" dirty="0"/>
              <a:t>Bullet point 2</a:t>
            </a:r>
          </a:p>
          <a:p>
            <a:pPr>
              <a:buClr>
                <a:srgbClr val="BF574F"/>
              </a:buClr>
            </a:pPr>
            <a:r>
              <a:rPr lang="en-GB" sz="2800" dirty="0"/>
              <a:t>Bullet point 3</a:t>
            </a:r>
          </a:p>
        </p:txBody>
      </p:sp>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249024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044-CE65-458E-860F-251C4C66F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0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492D2B-F2C8-4AEF-A0D8-DBA5BD183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F47B3C-5B14-4E56-91E1-F63614B603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240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7305-C47A-42D0-AEC5-006270E0CA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70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05E15-F6A1-492B-A7DB-BEFEAD90E242}"/>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F17DFAB-C208-0893-86C9-787ED720238E}"/>
              </a:ext>
            </a:extLst>
          </p:cNvPr>
          <p:cNvSpPr/>
          <p:nvPr userDrawn="1"/>
        </p:nvSpPr>
        <p:spPr>
          <a:xfrm>
            <a:off x="0" y="0"/>
            <a:ext cx="1242873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390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AD990-6868-379A-F81A-856D07968683}"/>
              </a:ext>
            </a:extLst>
          </p:cNvPr>
          <p:cNvSpPr/>
          <p:nvPr userDrawn="1"/>
        </p:nvSpPr>
        <p:spPr>
          <a:xfrm>
            <a:off x="10795247" y="372862"/>
            <a:ext cx="976543" cy="12695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49F13B6-99B4-43A1-A1AB-C40B85E8B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5247" y="272456"/>
            <a:ext cx="1156849" cy="1156849"/>
          </a:xfrm>
          <a:prstGeom prst="rect">
            <a:avLst/>
          </a:prstGeom>
          <a:noFill/>
        </p:spPr>
      </p:pic>
    </p:spTree>
    <p:extLst>
      <p:ext uri="{BB962C8B-B14F-4D97-AF65-F5344CB8AC3E}">
        <p14:creationId xmlns:p14="http://schemas.microsoft.com/office/powerpoint/2010/main" val="998057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blank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1B324-5FF9-47B5-A41B-0C6BD4A1E328}"/>
              </a:ext>
            </a:extLst>
          </p:cNvPr>
          <p:cNvSpPr>
            <a:spLocks noGrp="1"/>
          </p:cNvSpPr>
          <p:nvPr>
            <p:ph type="title" hasCustomPrompt="1"/>
          </p:nvPr>
        </p:nvSpPr>
        <p:spPr>
          <a:xfrm>
            <a:off x="838200" y="365125"/>
            <a:ext cx="10515600" cy="1325563"/>
          </a:xfrm>
        </p:spPr>
        <p:txBody>
          <a:bodyPr/>
          <a:lstStyle>
            <a:lvl1pPr>
              <a:defRPr sz="2800" b="0">
                <a:solidFill>
                  <a:srgbClr val="00B0F0"/>
                </a:solidFill>
                <a:latin typeface="+mj-lt"/>
              </a:defRPr>
            </a:lvl1pPr>
          </a:lstStyle>
          <a:p>
            <a:r>
              <a:rPr lang="en-GB" b="0" dirty="0">
                <a:latin typeface="+mj-lt"/>
              </a:rPr>
              <a:t>Subtitle</a:t>
            </a:r>
            <a:endParaRPr lang="en-US" b="0" dirty="0">
              <a:latin typeface="+mj-lt"/>
            </a:endParaRPr>
          </a:p>
        </p:txBody>
      </p:sp>
      <p:sp>
        <p:nvSpPr>
          <p:cNvPr id="4" name="Content Placeholder 2">
            <a:extLst>
              <a:ext uri="{FF2B5EF4-FFF2-40B4-BE49-F238E27FC236}">
                <a16:creationId xmlns:a16="http://schemas.microsoft.com/office/drawing/2014/main" id="{BE1C53E2-50E9-4969-82D6-1E6278B7DDCF}"/>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1451471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forma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8457194" cy="1325563"/>
          </a:xfrm>
        </p:spPr>
        <p:txBody>
          <a:bodyPr/>
          <a:lstStyle>
            <a:lvl1pPr>
              <a:defRPr b="0"/>
            </a:lvl1pPr>
          </a:lstStyle>
          <a:p>
            <a:r>
              <a:rPr lang="en-US" dirty="0"/>
              <a:t>Information</a:t>
            </a:r>
            <a:endParaRPr lang="en-GB" dirty="0"/>
          </a:p>
        </p:txBody>
      </p: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6" name="Content Placeholder 2">
            <a:extLst>
              <a:ext uri="{FF2B5EF4-FFF2-40B4-BE49-F238E27FC236}">
                <a16:creationId xmlns:a16="http://schemas.microsoft.com/office/drawing/2014/main" id="{C63F58D6-9B95-46E6-B996-F6CDCA111AA5}"/>
              </a:ext>
            </a:extLst>
          </p:cNvPr>
          <p:cNvSpPr>
            <a:spLocks noGrp="1"/>
          </p:cNvSpPr>
          <p:nvPr>
            <p:ph sz="half" idx="1"/>
          </p:nvPr>
        </p:nvSpPr>
        <p:spPr>
          <a:xfrm>
            <a:off x="838199" y="1825625"/>
            <a:ext cx="9589309" cy="4351338"/>
          </a:xfrm>
        </p:spPr>
        <p:txBody>
          <a:bodyPr>
            <a:normAutofit/>
          </a:bodyPr>
          <a:lstStyle/>
          <a:p>
            <a:pPr>
              <a:buClr>
                <a:srgbClr val="008877"/>
              </a:buClr>
            </a:pPr>
            <a:r>
              <a:rPr lang="en-GB" sz="3200" dirty="0"/>
              <a:t>Bullet point 1</a:t>
            </a:r>
          </a:p>
          <a:p>
            <a:pPr>
              <a:buClr>
                <a:srgbClr val="008877"/>
              </a:buClr>
            </a:pPr>
            <a:r>
              <a:rPr lang="en-GB" sz="3200" dirty="0"/>
              <a:t>Bullet point 2</a:t>
            </a:r>
          </a:p>
          <a:p>
            <a:pPr>
              <a:buClr>
                <a:srgbClr val="008877"/>
              </a:buClr>
            </a:pPr>
            <a:r>
              <a:rPr lang="en-GB" sz="3200" dirty="0"/>
              <a:t>Etc.</a:t>
            </a:r>
          </a:p>
          <a:p>
            <a:pPr>
              <a:buClr>
                <a:srgbClr val="BF574F"/>
              </a:buClr>
            </a:pPr>
            <a:endParaRPr lang="en-GB" dirty="0"/>
          </a:p>
          <a:p>
            <a:pPr marL="0" indent="0">
              <a:buNone/>
            </a:pPr>
            <a:endParaRPr lang="en-GB" dirty="0"/>
          </a:p>
        </p:txBody>
      </p:sp>
    </p:spTree>
    <p:extLst>
      <p:ext uri="{BB962C8B-B14F-4D97-AF65-F5344CB8AC3E}">
        <p14:creationId xmlns:p14="http://schemas.microsoft.com/office/powerpoint/2010/main" val="3041938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otential impact">
    <p:bg>
      <p:bgPr>
        <a:solidFill>
          <a:srgbClr val="EAEFF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138887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6" name="Content Placeholder 2">
            <a:extLst>
              <a:ext uri="{FF2B5EF4-FFF2-40B4-BE49-F238E27FC236}">
                <a16:creationId xmlns:a16="http://schemas.microsoft.com/office/drawing/2014/main" id="{C63F58D6-9B95-46E6-B996-F6CDCA111AA5}"/>
              </a:ext>
            </a:extLst>
          </p:cNvPr>
          <p:cNvSpPr>
            <a:spLocks noGrp="1"/>
          </p:cNvSpPr>
          <p:nvPr>
            <p:ph sz="half" idx="1"/>
          </p:nvPr>
        </p:nvSpPr>
        <p:spPr>
          <a:xfrm>
            <a:off x="838199" y="1825625"/>
            <a:ext cx="9589309" cy="4351338"/>
          </a:xfrm>
        </p:spPr>
        <p:txBody>
          <a:bodyPr>
            <a:normAutofit/>
          </a:bodyPr>
          <a:lstStyle/>
          <a:p>
            <a:pPr>
              <a:buClr>
                <a:srgbClr val="008877"/>
              </a:buClr>
            </a:pPr>
            <a:r>
              <a:rPr lang="en-GB" sz="3200" dirty="0"/>
              <a:t>Bullet point 1</a:t>
            </a:r>
          </a:p>
          <a:p>
            <a:pPr>
              <a:buClr>
                <a:srgbClr val="008877"/>
              </a:buClr>
            </a:pPr>
            <a:r>
              <a:rPr lang="en-GB" sz="3200" dirty="0"/>
              <a:t>Bullet point 2</a:t>
            </a:r>
          </a:p>
          <a:p>
            <a:pPr>
              <a:buClr>
                <a:srgbClr val="008877"/>
              </a:buClr>
            </a:pPr>
            <a:r>
              <a:rPr lang="en-GB" sz="3200" dirty="0"/>
              <a:t>Etc.</a:t>
            </a:r>
          </a:p>
          <a:p>
            <a:pPr>
              <a:buClr>
                <a:srgbClr val="BF574F"/>
              </a:buClr>
            </a:pPr>
            <a:endParaRPr lang="en-GB" dirty="0"/>
          </a:p>
          <a:p>
            <a:pPr marL="0" indent="0">
              <a:buNone/>
            </a:pPr>
            <a:endParaRPr lang="en-GB" dirty="0"/>
          </a:p>
        </p:txBody>
      </p:sp>
    </p:spTree>
    <p:extLst>
      <p:ext uri="{BB962C8B-B14F-4D97-AF65-F5344CB8AC3E}">
        <p14:creationId xmlns:p14="http://schemas.microsoft.com/office/powerpoint/2010/main" val="15804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 2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7" name="Content Placeholder 2">
            <a:extLst>
              <a:ext uri="{FF2B5EF4-FFF2-40B4-BE49-F238E27FC236}">
                <a16:creationId xmlns:a16="http://schemas.microsoft.com/office/drawing/2014/main" id="{B2A3D79D-CFFD-4302-A957-F3917B69F0DE}"/>
              </a:ext>
            </a:extLst>
          </p:cNvPr>
          <p:cNvSpPr>
            <a:spLocks noGrp="1"/>
          </p:cNvSpPr>
          <p:nvPr>
            <p:ph sz="half" idx="1" hasCustomPrompt="1"/>
          </p:nvPr>
        </p:nvSpPr>
        <p:spPr>
          <a:xfrm>
            <a:off x="838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8" name="Content Placeholder 3">
            <a:extLst>
              <a:ext uri="{FF2B5EF4-FFF2-40B4-BE49-F238E27FC236}">
                <a16:creationId xmlns:a16="http://schemas.microsoft.com/office/drawing/2014/main" id="{80EEC2BA-88E9-45AA-92C4-7750C6514F71}"/>
              </a:ext>
            </a:extLst>
          </p:cNvPr>
          <p:cNvSpPr>
            <a:spLocks noGrp="1"/>
          </p:cNvSpPr>
          <p:nvPr>
            <p:ph sz="half" idx="2" hasCustomPrompt="1"/>
          </p:nvPr>
        </p:nvSpPr>
        <p:spPr>
          <a:xfrm>
            <a:off x="6172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190583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tion - comparis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9" name="Text Placeholder 2">
            <a:extLst>
              <a:ext uri="{FF2B5EF4-FFF2-40B4-BE49-F238E27FC236}">
                <a16:creationId xmlns:a16="http://schemas.microsoft.com/office/drawing/2014/main" id="{0E609B14-1041-4246-881C-0ED10C389951}"/>
              </a:ext>
            </a:extLst>
          </p:cNvPr>
          <p:cNvSpPr>
            <a:spLocks noGrp="1"/>
          </p:cNvSpPr>
          <p:nvPr>
            <p:ph type="body" idx="1" hasCustomPrompt="1"/>
          </p:nvPr>
        </p:nvSpPr>
        <p:spPr>
          <a:xfrm>
            <a:off x="839788" y="1681163"/>
            <a:ext cx="5157787" cy="823912"/>
          </a:xfrm>
        </p:spPr>
        <p:txBody>
          <a:bodyPr anchor="b">
            <a:normAutofit/>
          </a:bodyPr>
          <a:lstStyle>
            <a:lvl1pPr marL="0" indent="0">
              <a:buNone/>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
        <p:nvSpPr>
          <p:cNvPr id="10" name="Content Placeholder 3">
            <a:extLst>
              <a:ext uri="{FF2B5EF4-FFF2-40B4-BE49-F238E27FC236}">
                <a16:creationId xmlns:a16="http://schemas.microsoft.com/office/drawing/2014/main" id="{A99DD165-30A1-4C72-AC14-EAFB8ADC36E1}"/>
              </a:ext>
            </a:extLst>
          </p:cNvPr>
          <p:cNvSpPr>
            <a:spLocks noGrp="1"/>
          </p:cNvSpPr>
          <p:nvPr>
            <p:ph sz="half" idx="2" hasCustomPrompt="1"/>
          </p:nvPr>
        </p:nvSpPr>
        <p:spPr>
          <a:xfrm>
            <a:off x="839788" y="2505075"/>
            <a:ext cx="5157787"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11" name="Text Placeholder 4">
            <a:extLst>
              <a:ext uri="{FF2B5EF4-FFF2-40B4-BE49-F238E27FC236}">
                <a16:creationId xmlns:a16="http://schemas.microsoft.com/office/drawing/2014/main" id="{A3FB367D-670D-4576-A12F-47FF7A5394C7}"/>
              </a:ext>
            </a:extLst>
          </p:cNvPr>
          <p:cNvSpPr>
            <a:spLocks noGrp="1"/>
          </p:cNvSpPr>
          <p:nvPr>
            <p:ph type="body" sz="quarter" idx="3" hasCustomPrompt="1"/>
          </p:nvPr>
        </p:nvSpPr>
        <p:spPr>
          <a:xfrm>
            <a:off x="6172200" y="1681163"/>
            <a:ext cx="5183188" cy="82391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HEADING 2</a:t>
            </a:r>
          </a:p>
        </p:txBody>
      </p:sp>
      <p:sp>
        <p:nvSpPr>
          <p:cNvPr id="12" name="Content Placeholder 5">
            <a:extLst>
              <a:ext uri="{FF2B5EF4-FFF2-40B4-BE49-F238E27FC236}">
                <a16:creationId xmlns:a16="http://schemas.microsoft.com/office/drawing/2014/main" id="{885F24FC-4A4D-4144-9983-649444A1192B}"/>
              </a:ext>
            </a:extLst>
          </p:cNvPr>
          <p:cNvSpPr>
            <a:spLocks noGrp="1"/>
          </p:cNvSpPr>
          <p:nvPr>
            <p:ph sz="quarter" idx="4" hasCustomPrompt="1"/>
          </p:nvPr>
        </p:nvSpPr>
        <p:spPr>
          <a:xfrm>
            <a:off x="6172200" y="2505075"/>
            <a:ext cx="5183188"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337280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(INDIVIDUAL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Answer the following questions: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E0113830-E8EA-43B9-A10C-60D012554F16}"/>
              </a:ext>
            </a:extLst>
          </p:cNvPr>
          <p:cNvPicPr>
            <a:picLocks noChangeAspect="1"/>
          </p:cNvPicPr>
          <p:nvPr userDrawn="1"/>
        </p:nvPicPr>
        <p:blipFill>
          <a:blip r:embed="rId2"/>
          <a:stretch>
            <a:fillRect/>
          </a:stretch>
        </p:blipFill>
        <p:spPr>
          <a:xfrm>
            <a:off x="245807" y="161189"/>
            <a:ext cx="1499746" cy="1505843"/>
          </a:xfrm>
          <a:prstGeom prst="rect">
            <a:avLst/>
          </a:prstGeom>
        </p:spPr>
      </p:pic>
    </p:spTree>
    <p:extLst>
      <p:ext uri="{BB962C8B-B14F-4D97-AF65-F5344CB8AC3E}">
        <p14:creationId xmlns:p14="http://schemas.microsoft.com/office/powerpoint/2010/main" val="132632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ir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(PAIR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In pairs discuss: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D472BF2D-C798-472C-B2B1-D7C048345C35}"/>
              </a:ext>
            </a:extLst>
          </p:cNvPr>
          <p:cNvPicPr>
            <a:picLocks noChangeAspect="1"/>
          </p:cNvPicPr>
          <p:nvPr userDrawn="1"/>
        </p:nvPicPr>
        <p:blipFill>
          <a:blip r:embed="rId2"/>
          <a:stretch>
            <a:fillRect/>
          </a:stretch>
        </p:blipFill>
        <p:spPr>
          <a:xfrm>
            <a:off x="280350" y="161189"/>
            <a:ext cx="1511939" cy="1505843"/>
          </a:xfrm>
          <a:prstGeom prst="rect">
            <a:avLst/>
          </a:prstGeom>
        </p:spPr>
      </p:pic>
      <p:sp>
        <p:nvSpPr>
          <p:cNvPr id="4" name="Rectangle 3">
            <a:extLst>
              <a:ext uri="{FF2B5EF4-FFF2-40B4-BE49-F238E27FC236}">
                <a16:creationId xmlns:a16="http://schemas.microsoft.com/office/drawing/2014/main" id="{AE421480-6F65-A982-4D9C-247F673EDA74}"/>
              </a:ext>
            </a:extLst>
          </p:cNvPr>
          <p:cNvSpPr/>
          <p:nvPr userDrawn="1"/>
        </p:nvSpPr>
        <p:spPr>
          <a:xfrm>
            <a:off x="10639425" y="341469"/>
            <a:ext cx="1019175" cy="1325559"/>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7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up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(GROUP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In your groups discuss:</a:t>
            </a:r>
          </a:p>
          <a:p>
            <a:pPr>
              <a:buClr>
                <a:srgbClr val="BF574F"/>
              </a:buClr>
            </a:pPr>
            <a:r>
              <a:rPr lang="en-GB" dirty="0"/>
              <a:t>Question 1</a:t>
            </a:r>
          </a:p>
          <a:p>
            <a:pPr>
              <a:buClr>
                <a:srgbClr val="BF574F"/>
              </a:buClr>
            </a:pPr>
            <a:r>
              <a:rPr lang="en-GB" dirty="0"/>
              <a:t>Question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74E7D2E8-065D-4888-95C0-D59FBC3AF215}"/>
              </a:ext>
            </a:extLst>
          </p:cNvPr>
          <p:cNvPicPr>
            <a:picLocks noChangeAspect="1"/>
          </p:cNvPicPr>
          <p:nvPr userDrawn="1"/>
        </p:nvPicPr>
        <p:blipFill>
          <a:blip r:embed="rId2">
            <a:clrChange>
              <a:clrFrom>
                <a:srgbClr val="F3C9C5"/>
              </a:clrFrom>
              <a:clrTo>
                <a:srgbClr val="F3C9C5">
                  <a:alpha val="0"/>
                </a:srgbClr>
              </a:clrTo>
            </a:clrChange>
          </a:blip>
          <a:stretch>
            <a:fillRect/>
          </a:stretch>
        </p:blipFill>
        <p:spPr>
          <a:xfrm>
            <a:off x="317863" y="167286"/>
            <a:ext cx="1499746" cy="1499746"/>
          </a:xfrm>
          <a:prstGeom prst="rect">
            <a:avLst/>
          </a:prstGeom>
        </p:spPr>
      </p:pic>
    </p:spTree>
    <p:extLst>
      <p:ext uri="{BB962C8B-B14F-4D97-AF65-F5344CB8AC3E}">
        <p14:creationId xmlns:p14="http://schemas.microsoft.com/office/powerpoint/2010/main" val="386002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7169C3AA-76BC-44D4-ACA0-4308C0F73A0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588859" y="365125"/>
            <a:ext cx="1169822" cy="1169822"/>
          </a:xfrm>
          <a:prstGeom prst="rect">
            <a:avLst/>
          </a:prstGeom>
        </p:spPr>
      </p:pic>
    </p:spTree>
    <p:extLst>
      <p:ext uri="{BB962C8B-B14F-4D97-AF65-F5344CB8AC3E}">
        <p14:creationId xmlns:p14="http://schemas.microsoft.com/office/powerpoint/2010/main" val="2349185605"/>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72" r:id="rId3"/>
    <p:sldLayoutId id="2147483661" r:id="rId4"/>
    <p:sldLayoutId id="2147483668" r:id="rId5"/>
    <p:sldLayoutId id="2147483669" r:id="rId6"/>
    <p:sldLayoutId id="2147483664" r:id="rId7"/>
    <p:sldLayoutId id="2147483665" r:id="rId8"/>
    <p:sldLayoutId id="2147483666" r:id="rId9"/>
    <p:sldLayoutId id="2147483673" r:id="rId10"/>
    <p:sldLayoutId id="2147483674" r:id="rId11"/>
    <p:sldLayoutId id="2147483675" r:id="rId12"/>
    <p:sldLayoutId id="2147483676" r:id="rId13"/>
    <p:sldLayoutId id="2147483677" r:id="rId14"/>
    <p:sldLayoutId id="2147483667" r:id="rId15"/>
    <p:sldLayoutId id="2147483679" r:id="rId16"/>
    <p:sldLayoutId id="2147483678" r:id="rId17"/>
    <p:sldLayoutId id="2147483670" r:id="rId18"/>
    <p:sldLayoutId id="2147483680" r:id="rId19"/>
    <p:sldLayoutId id="2147483654" r:id="rId20"/>
    <p:sldLayoutId id="2147483652" r:id="rId21"/>
    <p:sldLayoutId id="2147483653" r:id="rId22"/>
    <p:sldLayoutId id="2147483649" r:id="rId23"/>
    <p:sldLayoutId id="2147483660" r:id="rId2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BE06521-0AB3-40C6-B842-8733C447C3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8369969" y="2923674"/>
            <a:ext cx="4511842" cy="4511842"/>
          </a:xfrm>
          <a:prstGeom prst="rect">
            <a:avLst/>
          </a:prstGeom>
        </p:spPr>
      </p:pic>
      <p:pic>
        <p:nvPicPr>
          <p:cNvPr id="11" name="Picture 10">
            <a:extLst>
              <a:ext uri="{FF2B5EF4-FFF2-40B4-BE49-F238E27FC236}">
                <a16:creationId xmlns:a16="http://schemas.microsoft.com/office/drawing/2014/main" id="{7169C3AA-76BC-44D4-ACA0-4308C0F73A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61149" y="346158"/>
            <a:ext cx="1169822" cy="1169822"/>
          </a:xfrm>
          <a:prstGeom prst="rect">
            <a:avLst/>
          </a:prstGeom>
        </p:spPr>
      </p:pic>
    </p:spTree>
    <p:extLst>
      <p:ext uri="{BB962C8B-B14F-4D97-AF65-F5344CB8AC3E}">
        <p14:creationId xmlns:p14="http://schemas.microsoft.com/office/powerpoint/2010/main" val="17211301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41E49C-6208-BA02-8F19-D55B1A8E1B2B}"/>
              </a:ext>
            </a:extLst>
          </p:cNvPr>
          <p:cNvSpPr txBox="1">
            <a:spLocks/>
          </p:cNvSpPr>
          <p:nvPr/>
        </p:nvSpPr>
        <p:spPr>
          <a:xfrm>
            <a:off x="2664372" y="1077686"/>
            <a:ext cx="8628852" cy="155665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GB" sz="3700" b="1" i="0" u="none" strike="noStrike" kern="1200" cap="none" spc="0" normalizeH="0" baseline="0" noProof="0" dirty="0">
                <a:ln>
                  <a:noFill/>
                </a:ln>
                <a:solidFill>
                  <a:prstClr val="white"/>
                </a:solidFill>
                <a:effectLst/>
                <a:uLnTx/>
                <a:uFillTx/>
                <a:latin typeface="Calibri" panose="020F0502020204030204"/>
                <a:ea typeface="+mj-ea"/>
                <a:cs typeface="+mj-cs"/>
              </a:rPr>
              <a:t>Developing </a:t>
            </a:r>
            <a:r>
              <a:rPr kumimoji="0" lang="lt-LT" sz="3700" b="1" i="0" u="none" strike="noStrike" kern="1200" cap="none" spc="0" normalizeH="0" baseline="0" noProof="0" dirty="0" err="1">
                <a:ln>
                  <a:noFill/>
                </a:ln>
                <a:solidFill>
                  <a:prstClr val="white"/>
                </a:solidFill>
                <a:effectLst/>
                <a:uLnTx/>
                <a:uFillTx/>
                <a:latin typeface="Calibri" panose="020F0502020204030204"/>
                <a:ea typeface="+mj-ea"/>
                <a:cs typeface="+mj-cs"/>
              </a:rPr>
              <a:t>mediation</a:t>
            </a:r>
            <a:r>
              <a:rPr kumimoji="0" lang="lt-LT" sz="3700" b="1" i="0" u="none" strike="noStrike" kern="1200" cap="none" spc="0" normalizeH="0" baseline="0" noProof="0" dirty="0">
                <a:ln>
                  <a:noFill/>
                </a:ln>
                <a:solidFill>
                  <a:prstClr val="white"/>
                </a:solidFill>
                <a:effectLst/>
                <a:uLnTx/>
                <a:uFillTx/>
                <a:latin typeface="Calibri" panose="020F0502020204030204"/>
                <a:ea typeface="+mj-ea"/>
                <a:cs typeface="+mj-cs"/>
              </a:rPr>
              <a:t> </a:t>
            </a:r>
            <a:r>
              <a:rPr kumimoji="0" lang="en-GB" sz="3700" b="1" i="0" u="none" strike="noStrike" kern="1200" cap="none" spc="0" normalizeH="0" baseline="0" noProof="0" dirty="0">
                <a:ln>
                  <a:noFill/>
                </a:ln>
                <a:solidFill>
                  <a:prstClr val="white"/>
                </a:solidFill>
                <a:effectLst/>
                <a:uLnTx/>
                <a:uFillTx/>
                <a:latin typeface="Calibri" panose="020F0502020204030204"/>
                <a:ea typeface="+mj-ea"/>
                <a:cs typeface="+mj-cs"/>
              </a:rPr>
              <a:t>skills</a:t>
            </a:r>
            <a:r>
              <a:rPr kumimoji="0" lang="lt-LT" sz="3700" b="1" i="0" u="none" strike="noStrike" kern="1200" cap="none" spc="0" normalizeH="0" baseline="0" noProof="0" dirty="0">
                <a:ln>
                  <a:noFill/>
                </a:ln>
                <a:solidFill>
                  <a:prstClr val="white"/>
                </a:solidFill>
                <a:effectLst/>
                <a:uLnTx/>
                <a:uFillTx/>
                <a:latin typeface="Calibri" panose="020F0502020204030204"/>
                <a:ea typeface="+mj-ea"/>
                <a:cs typeface="+mj-cs"/>
              </a:rPr>
              <a:t>:</a:t>
            </a:r>
            <a:endParaRPr kumimoji="0" lang="en-GB" sz="3700" b="1" i="0" u="none" strike="noStrike" kern="1200" cap="none" spc="0" normalizeH="0" baseline="0" noProof="0" dirty="0">
              <a:ln>
                <a:noFill/>
              </a:ln>
              <a:solidFill>
                <a:prstClr val="white"/>
              </a:solidFill>
              <a:effectLst/>
              <a:uLnTx/>
              <a:uFillTx/>
              <a:latin typeface="Calibri" panose="020F0502020204030204"/>
              <a:ea typeface="+mj-ea"/>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GB" sz="3700" b="1" u="none" strike="noStrike" kern="1200" cap="none" spc="0" normalizeH="0" baseline="0" noProof="0" dirty="0">
                <a:ln>
                  <a:noFill/>
                </a:ln>
                <a:solidFill>
                  <a:prstClr val="white"/>
                </a:solidFill>
                <a:effectLst/>
                <a:uLnTx/>
                <a:uFillTx/>
                <a:latin typeface="Calibri" panose="020F0502020204030204"/>
                <a:ea typeface="+mj-ea"/>
                <a:cs typeface="+mj-cs"/>
              </a:rPr>
              <a:t>Note-taking</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7" name="Picture 6" descr="A logo of a book&#10;&#10;Description automatically generated">
            <a:extLst>
              <a:ext uri="{FF2B5EF4-FFF2-40B4-BE49-F238E27FC236}">
                <a16:creationId xmlns:a16="http://schemas.microsoft.com/office/drawing/2014/main" id="{25910525-5E90-7029-DB0D-FECB3B9262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863" y="379245"/>
            <a:ext cx="2515481" cy="1645498"/>
          </a:xfrm>
          <a:prstGeom prst="rect">
            <a:avLst/>
          </a:prstGeom>
        </p:spPr>
      </p:pic>
      <p:sp>
        <p:nvSpPr>
          <p:cNvPr id="3" name="TextBox 2">
            <a:extLst>
              <a:ext uri="{FF2B5EF4-FFF2-40B4-BE49-F238E27FC236}">
                <a16:creationId xmlns:a16="http://schemas.microsoft.com/office/drawing/2014/main" id="{2177647B-4E70-ACB7-DE08-E7EFF1E68856}"/>
              </a:ext>
            </a:extLst>
          </p:cNvPr>
          <p:cNvSpPr txBox="1"/>
          <p:nvPr/>
        </p:nvSpPr>
        <p:spPr>
          <a:xfrm>
            <a:off x="836213" y="3332784"/>
            <a:ext cx="725847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1" u="none" strike="noStrike" kern="1200" cap="none" spc="0" normalizeH="0" baseline="0" noProof="0" dirty="0">
                <a:ln>
                  <a:noFill/>
                </a:ln>
                <a:solidFill>
                  <a:prstClr val="white"/>
                </a:solidFill>
                <a:effectLst/>
                <a:uLnTx/>
                <a:uFillTx/>
                <a:latin typeface="Calibri" panose="020F0502020204030204"/>
                <a:ea typeface="+mn-ea"/>
                <a:cs typeface="+mn-cs"/>
              </a:rPr>
              <a:t>Guided Tours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i="1" dirty="0">
                <a:solidFill>
                  <a:prstClr val="white"/>
                </a:solidFill>
                <a:latin typeface="Calibri" panose="020F0502020204030204"/>
              </a:rPr>
              <a:t>Lesson 2</a:t>
            </a:r>
            <a:r>
              <a:rPr kumimoji="0" lang="en-GB" sz="5400" b="1" i="1"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Picture 3" descr="A grey and black sign with white text&#10;&#10;Description automatically generated">
            <a:extLst>
              <a:ext uri="{FF2B5EF4-FFF2-40B4-BE49-F238E27FC236}">
                <a16:creationId xmlns:a16="http://schemas.microsoft.com/office/drawing/2014/main" id="{7BCE8E97-E8CE-C36B-CBA8-59140E9BDE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92" y="6322093"/>
            <a:ext cx="1387256" cy="499812"/>
          </a:xfrm>
          <a:prstGeom prst="rect">
            <a:avLst/>
          </a:prstGeom>
        </p:spPr>
      </p:pic>
    </p:spTree>
    <p:extLst>
      <p:ext uri="{BB962C8B-B14F-4D97-AF65-F5344CB8AC3E}">
        <p14:creationId xmlns:p14="http://schemas.microsoft.com/office/powerpoint/2010/main" val="330991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CCB0-A1BF-4291-02E2-84FFF6BAC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157AA-C0D9-5E15-AA68-7C6A33AE503B}"/>
              </a:ext>
            </a:extLst>
          </p:cNvPr>
          <p:cNvSpPr>
            <a:spLocks noGrp="1"/>
          </p:cNvSpPr>
          <p:nvPr>
            <p:ph type="title"/>
          </p:nvPr>
        </p:nvSpPr>
        <p:spPr/>
        <p:txBody>
          <a:bodyPr/>
          <a:lstStyle/>
          <a:p>
            <a:r>
              <a:rPr lang="en-GB" dirty="0"/>
              <a:t>Summarising</a:t>
            </a:r>
          </a:p>
        </p:txBody>
      </p:sp>
      <p:sp>
        <p:nvSpPr>
          <p:cNvPr id="5" name="TextBox 4">
            <a:extLst>
              <a:ext uri="{FF2B5EF4-FFF2-40B4-BE49-F238E27FC236}">
                <a16:creationId xmlns:a16="http://schemas.microsoft.com/office/drawing/2014/main" id="{9F199BC1-61E0-4071-C006-C7D2D8B30429}"/>
              </a:ext>
            </a:extLst>
          </p:cNvPr>
          <p:cNvSpPr txBox="1"/>
          <p:nvPr/>
        </p:nvSpPr>
        <p:spPr>
          <a:xfrm>
            <a:off x="1384778" y="2552437"/>
            <a:ext cx="9371454" cy="1538883"/>
          </a:xfrm>
          <a:prstGeom prst="rect">
            <a:avLst/>
          </a:prstGeom>
          <a:noFill/>
        </p:spPr>
        <p:txBody>
          <a:bodyPr wrap="square">
            <a:spAutoFit/>
          </a:bodyPr>
          <a:lstStyle/>
          <a:p>
            <a:pPr marL="457200" marR="151130" indent="-457200" algn="just">
              <a:spcAft>
                <a:spcPts val="1200"/>
              </a:spcAft>
              <a:buFont typeface="+mj-lt"/>
              <a:buAutoNum type="arabicPeriod"/>
            </a:pPr>
            <a:r>
              <a:rPr lang="en-GB" sz="3200" dirty="0">
                <a:solidFill>
                  <a:srgbClr val="000000"/>
                </a:solidFill>
                <a:effectLst/>
                <a:ea typeface="Times New Roman" panose="02020603050405020304" pitchFamily="18" charset="0"/>
                <a:cs typeface="Calibri" panose="020F0502020204030204" pitchFamily="34" charset="0"/>
              </a:rPr>
              <a:t>Write a summary of the tour guide’s commentary in c. 120 words, using your notes to help you.</a:t>
            </a:r>
            <a:endParaRPr lang="en-GB" sz="3200" dirty="0">
              <a:effectLst/>
              <a:ea typeface="Times New Roman" panose="02020603050405020304" pitchFamily="18" charset="0"/>
            </a:endParaRPr>
          </a:p>
          <a:p>
            <a:pPr marR="151130" lvl="0" algn="just"/>
            <a:endParaRPr lang="en-GB" sz="2000" dirty="0">
              <a:effectLst/>
              <a:ea typeface="Times New Roman" panose="02020603050405020304" pitchFamily="18" charset="0"/>
            </a:endParaRPr>
          </a:p>
        </p:txBody>
      </p:sp>
      <p:sp>
        <p:nvSpPr>
          <p:cNvPr id="6" name="Rectangle 5">
            <a:extLst>
              <a:ext uri="{FF2B5EF4-FFF2-40B4-BE49-F238E27FC236}">
                <a16:creationId xmlns:a16="http://schemas.microsoft.com/office/drawing/2014/main" id="{8429039F-B8F8-674A-3C40-F61FFB2661E5}"/>
              </a:ext>
            </a:extLst>
          </p:cNvPr>
          <p:cNvSpPr/>
          <p:nvPr/>
        </p:nvSpPr>
        <p:spPr>
          <a:xfrm>
            <a:off x="10756232" y="341469"/>
            <a:ext cx="902368"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stopwatch with black text&#10;&#10;Description automatically generated">
            <a:extLst>
              <a:ext uri="{FF2B5EF4-FFF2-40B4-BE49-F238E27FC236}">
                <a16:creationId xmlns:a16="http://schemas.microsoft.com/office/drawing/2014/main" id="{2B3D5093-F340-D1E3-0B98-56BBDCCF4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686" y="341469"/>
            <a:ext cx="1486107" cy="1228896"/>
          </a:xfrm>
          <a:prstGeom prst="rect">
            <a:avLst/>
          </a:prstGeom>
        </p:spPr>
      </p:pic>
    </p:spTree>
    <p:extLst>
      <p:ext uri="{BB962C8B-B14F-4D97-AF65-F5344CB8AC3E}">
        <p14:creationId xmlns:p14="http://schemas.microsoft.com/office/powerpoint/2010/main" val="47242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5419-08D0-2EDA-963C-79FD7C2003EB}"/>
              </a:ext>
            </a:extLst>
          </p:cNvPr>
          <p:cNvSpPr>
            <a:spLocks noGrp="1"/>
          </p:cNvSpPr>
          <p:nvPr>
            <p:ph type="title"/>
          </p:nvPr>
        </p:nvSpPr>
        <p:spPr>
          <a:xfrm>
            <a:off x="1970314" y="341469"/>
            <a:ext cx="8763000" cy="1325563"/>
          </a:xfrm>
        </p:spPr>
        <p:txBody>
          <a:bodyPr>
            <a:normAutofit/>
          </a:bodyPr>
          <a:lstStyle/>
          <a:p>
            <a:r>
              <a:rPr lang="en-GB" sz="3600" kern="0" dirty="0">
                <a:effectLst/>
                <a:ea typeface="Times New Roman" panose="02020603050405020304" pitchFamily="18" charset="0"/>
                <a:cs typeface="Calibri Light" panose="020F0302020204030204" pitchFamily="34" charset="0"/>
              </a:rPr>
              <a:t>Review and reflections </a:t>
            </a:r>
            <a:endParaRPr lang="en-GB" sz="7200" dirty="0"/>
          </a:p>
        </p:txBody>
      </p:sp>
      <p:sp>
        <p:nvSpPr>
          <p:cNvPr id="3" name="Content Placeholder 2">
            <a:extLst>
              <a:ext uri="{FF2B5EF4-FFF2-40B4-BE49-F238E27FC236}">
                <a16:creationId xmlns:a16="http://schemas.microsoft.com/office/drawing/2014/main" id="{67E5F030-FA90-2383-681A-AB922C4F2D0D}"/>
              </a:ext>
            </a:extLst>
          </p:cNvPr>
          <p:cNvSpPr>
            <a:spLocks noGrp="1"/>
          </p:cNvSpPr>
          <p:nvPr>
            <p:ph sz="half" idx="1"/>
          </p:nvPr>
        </p:nvSpPr>
        <p:spPr>
          <a:xfrm>
            <a:off x="1578429" y="1825625"/>
            <a:ext cx="9024257" cy="4351338"/>
          </a:xfrm>
        </p:spPr>
        <p:txBody>
          <a:bodyPr>
            <a:normAutofit/>
          </a:bodyPr>
          <a:lstStyle/>
          <a:p>
            <a:pPr marL="342900" lvl="0" indent="-342900">
              <a:spcAft>
                <a:spcPts val="600"/>
              </a:spcAft>
              <a:buFont typeface="+mj-lt"/>
              <a:buAutoNum type="arabicPeriod"/>
            </a:pPr>
            <a:endParaRPr lang="en-GB" sz="2400" dirty="0">
              <a:solidFill>
                <a:srgbClr val="333333"/>
              </a:solidFill>
              <a:effectLst/>
              <a:latin typeface="+mn-lt"/>
              <a:ea typeface="Aptos" panose="020B0004020202020204" pitchFamily="34" charset="0"/>
              <a:cs typeface="Calibri" panose="020F0502020204030204" pitchFamily="34" charset="0"/>
            </a:endParaRPr>
          </a:p>
          <a:p>
            <a:pPr marL="342900" lvl="0" indent="-342900">
              <a:spcAft>
                <a:spcPts val="600"/>
              </a:spcAft>
              <a:buFont typeface="+mj-lt"/>
              <a:buAutoNum type="arabicPeriod"/>
            </a:pPr>
            <a:r>
              <a:rPr lang="en-GB" dirty="0">
                <a:solidFill>
                  <a:srgbClr val="333333"/>
                </a:solidFill>
                <a:effectLst/>
                <a:latin typeface="+mn-lt"/>
                <a:ea typeface="Aptos" panose="020B0004020202020204" pitchFamily="34" charset="0"/>
                <a:cs typeface="Calibri" panose="020F0502020204030204" pitchFamily="34" charset="0"/>
              </a:rPr>
              <a:t>How interesting was this lesson and the previous lesson on note-taking?</a:t>
            </a:r>
            <a:endParaRPr lang="en-GB" dirty="0">
              <a:solidFill>
                <a:srgbClr val="333333"/>
              </a:solidFill>
              <a:effectLst/>
              <a:latin typeface="+mn-lt"/>
              <a:ea typeface="Aptos" panose="020B0004020202020204" pitchFamily="34" charset="0"/>
              <a:cs typeface="Aptos" panose="020B0004020202020204" pitchFamily="34" charset="0"/>
            </a:endParaRPr>
          </a:p>
          <a:p>
            <a:pPr marL="342900" lvl="0" indent="-342900">
              <a:spcAft>
                <a:spcPts val="600"/>
              </a:spcAft>
              <a:buFont typeface="+mj-lt"/>
              <a:buAutoNum type="arabicPeriod"/>
            </a:pPr>
            <a:r>
              <a:rPr lang="en-GB" dirty="0">
                <a:solidFill>
                  <a:srgbClr val="333333"/>
                </a:solidFill>
                <a:effectLst/>
                <a:latin typeface="+mn-lt"/>
                <a:ea typeface="Aptos" panose="020B0004020202020204" pitchFamily="34" charset="0"/>
                <a:cs typeface="Calibri" panose="020F0502020204030204" pitchFamily="34" charset="0"/>
              </a:rPr>
              <a:t>How useful was it?</a:t>
            </a:r>
            <a:endParaRPr lang="en-GB" dirty="0">
              <a:solidFill>
                <a:srgbClr val="333333"/>
              </a:solidFill>
              <a:effectLst/>
              <a:latin typeface="+mn-lt"/>
              <a:ea typeface="Aptos" panose="020B0004020202020204" pitchFamily="34" charset="0"/>
              <a:cs typeface="Aptos" panose="020B0004020202020204" pitchFamily="34" charset="0"/>
            </a:endParaRPr>
          </a:p>
          <a:p>
            <a:pPr marL="342900" lvl="0" indent="-342900">
              <a:spcAft>
                <a:spcPts val="600"/>
              </a:spcAft>
              <a:buFont typeface="+mj-lt"/>
              <a:buAutoNum type="arabicPeriod"/>
            </a:pPr>
            <a:r>
              <a:rPr lang="en-GB" dirty="0">
                <a:solidFill>
                  <a:srgbClr val="333333"/>
                </a:solidFill>
                <a:effectLst/>
                <a:latin typeface="+mn-lt"/>
                <a:ea typeface="Aptos" panose="020B0004020202020204" pitchFamily="34" charset="0"/>
                <a:cs typeface="Calibri" panose="020F0502020204030204" pitchFamily="34" charset="0"/>
              </a:rPr>
              <a:t>How difficult was this lesson?</a:t>
            </a:r>
            <a:endParaRPr lang="en-GB" dirty="0">
              <a:solidFill>
                <a:srgbClr val="333333"/>
              </a:solidFill>
              <a:effectLst/>
              <a:latin typeface="+mn-lt"/>
              <a:ea typeface="Aptos" panose="020B0004020202020204" pitchFamily="34" charset="0"/>
              <a:cs typeface="Aptos" panose="020B0004020202020204" pitchFamily="34" charset="0"/>
            </a:endParaRPr>
          </a:p>
          <a:p>
            <a:pPr marL="342900" lvl="0" indent="-342900">
              <a:spcAft>
                <a:spcPts val="600"/>
              </a:spcAft>
              <a:buFont typeface="+mj-lt"/>
              <a:buAutoNum type="arabicPeriod"/>
            </a:pPr>
            <a:r>
              <a:rPr lang="en-GB" dirty="0">
                <a:solidFill>
                  <a:srgbClr val="333333"/>
                </a:solidFill>
                <a:effectLst/>
                <a:latin typeface="+mn-lt"/>
                <a:ea typeface="Aptos" panose="020B0004020202020204" pitchFamily="34" charset="0"/>
                <a:cs typeface="Calibri" panose="020F0502020204030204" pitchFamily="34" charset="0"/>
              </a:rPr>
              <a:t>What one thing would you like to improve?</a:t>
            </a:r>
            <a:endParaRPr lang="en-GB" dirty="0">
              <a:solidFill>
                <a:srgbClr val="333333"/>
              </a:solidFill>
              <a:effectLst/>
              <a:latin typeface="+mn-lt"/>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129914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D44A68F-D1D6-5F73-6E63-68E67A2B4878}"/>
              </a:ext>
            </a:extLst>
          </p:cNvPr>
          <p:cNvSpPr/>
          <p:nvPr/>
        </p:nvSpPr>
        <p:spPr>
          <a:xfrm>
            <a:off x="10757140" y="362309"/>
            <a:ext cx="888520" cy="1216325"/>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0C73441B-63F3-7EB1-57D0-BAE2DCC0B82E}"/>
              </a:ext>
            </a:extLst>
          </p:cNvPr>
          <p:cNvGraphicFramePr>
            <a:graphicFrameLocks noGrp="1"/>
          </p:cNvGraphicFramePr>
          <p:nvPr/>
        </p:nvGraphicFramePr>
        <p:xfrm>
          <a:off x="3562351" y="2029619"/>
          <a:ext cx="5043964" cy="3771103"/>
        </p:xfrm>
        <a:graphic>
          <a:graphicData uri="http://schemas.openxmlformats.org/drawingml/2006/table">
            <a:tbl>
              <a:tblPr firstRow="1" firstCol="1" bandRow="1">
                <a:tableStyleId>{FABFCF23-3B69-468F-B69F-88F6DE6A72F2}</a:tableStyleId>
              </a:tblPr>
              <a:tblGrid>
                <a:gridCol w="4040587">
                  <a:extLst>
                    <a:ext uri="{9D8B030D-6E8A-4147-A177-3AD203B41FA5}">
                      <a16:colId xmlns:a16="http://schemas.microsoft.com/office/drawing/2014/main" val="1583429171"/>
                    </a:ext>
                  </a:extLst>
                </a:gridCol>
                <a:gridCol w="1003377">
                  <a:extLst>
                    <a:ext uri="{9D8B030D-6E8A-4147-A177-3AD203B41FA5}">
                      <a16:colId xmlns:a16="http://schemas.microsoft.com/office/drawing/2014/main" val="2551564285"/>
                    </a:ext>
                  </a:extLst>
                </a:gridCol>
              </a:tblGrid>
              <a:tr h="538729">
                <a:tc gridSpan="2">
                  <a:txBody>
                    <a:bodyPr/>
                    <a:lstStyle/>
                    <a:p>
                      <a:pPr>
                        <a:lnSpc>
                          <a:spcPct val="100000"/>
                        </a:lnSpc>
                        <a:spcAft>
                          <a:spcPts val="0"/>
                        </a:spcAft>
                      </a:pPr>
                      <a:r>
                        <a:rPr lang="en-GB" sz="2400" b="0" kern="100" dirty="0">
                          <a:effectLst/>
                          <a:latin typeface="+mn-lt"/>
                        </a:rPr>
                        <a:t>I can do it …</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79171942"/>
                  </a:ext>
                </a:extLst>
              </a:tr>
              <a:tr h="538729">
                <a:tc>
                  <a:txBody>
                    <a:bodyPr/>
                    <a:lstStyle/>
                    <a:p>
                      <a:pPr>
                        <a:lnSpc>
                          <a:spcPct val="100000"/>
                        </a:lnSpc>
                        <a:spcAft>
                          <a:spcPts val="0"/>
                        </a:spcAft>
                      </a:pPr>
                      <a:r>
                        <a:rPr lang="en-GB" sz="2400" b="0" kern="100" dirty="0">
                          <a:effectLst/>
                          <a:latin typeface="+mn-lt"/>
                        </a:rPr>
                        <a:t>… easily and very well</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+4</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32792213"/>
                  </a:ext>
                </a:extLst>
              </a:tr>
              <a:tr h="538729">
                <a:tc>
                  <a:txBody>
                    <a:bodyPr/>
                    <a:lstStyle/>
                    <a:p>
                      <a:pPr>
                        <a:lnSpc>
                          <a:spcPct val="100000"/>
                        </a:lnSpc>
                        <a:spcAft>
                          <a:spcPts val="0"/>
                        </a:spcAft>
                      </a:pPr>
                      <a:r>
                        <a:rPr lang="en-GB" sz="2400" b="0" kern="100" dirty="0">
                          <a:effectLst/>
                          <a:latin typeface="+mn-lt"/>
                        </a:rPr>
                        <a:t>… quite easily and quite well</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+3</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7062760"/>
                  </a:ext>
                </a:extLst>
              </a:tr>
              <a:tr h="538729">
                <a:tc>
                  <a:txBody>
                    <a:bodyPr/>
                    <a:lstStyle/>
                    <a:p>
                      <a:pPr>
                        <a:lnSpc>
                          <a:spcPct val="100000"/>
                        </a:lnSpc>
                        <a:spcAft>
                          <a:spcPts val="0"/>
                        </a:spcAft>
                      </a:pPr>
                      <a:r>
                        <a:rPr lang="en-GB" sz="2400" b="0" kern="100" dirty="0">
                          <a:effectLst/>
                          <a:latin typeface="+mn-lt"/>
                        </a:rPr>
                        <a:t>… with difficulty but OK</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+2</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64530205"/>
                  </a:ext>
                </a:extLst>
              </a:tr>
              <a:tr h="538729">
                <a:tc>
                  <a:txBody>
                    <a:bodyPr/>
                    <a:lstStyle/>
                    <a:p>
                      <a:pPr>
                        <a:lnSpc>
                          <a:spcPct val="100000"/>
                        </a:lnSpc>
                        <a:spcAft>
                          <a:spcPts val="0"/>
                        </a:spcAft>
                      </a:pPr>
                      <a:r>
                        <a:rPr lang="en-GB" sz="2400" b="0" kern="100" dirty="0">
                          <a:effectLst/>
                          <a:latin typeface="+mn-lt"/>
                        </a:rPr>
                        <a:t>…with difficulty and badly</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+1</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57828726"/>
                  </a:ext>
                </a:extLst>
              </a:tr>
              <a:tr h="538729">
                <a:tc>
                  <a:txBody>
                    <a:bodyPr/>
                    <a:lstStyle/>
                    <a:p>
                      <a:pPr>
                        <a:lnSpc>
                          <a:spcPct val="100000"/>
                        </a:lnSpc>
                        <a:spcAft>
                          <a:spcPts val="0"/>
                        </a:spcAft>
                      </a:pPr>
                      <a:r>
                        <a:rPr lang="en-GB" sz="2400" b="0" kern="100" dirty="0">
                          <a:effectLst/>
                          <a:latin typeface="+mn-lt"/>
                        </a:rPr>
                        <a:t> I can’t do it.</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0</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124027"/>
                  </a:ext>
                </a:extLst>
              </a:tr>
              <a:tr h="538729">
                <a:tc>
                  <a:txBody>
                    <a:bodyPr/>
                    <a:lstStyle/>
                    <a:p>
                      <a:pPr>
                        <a:lnSpc>
                          <a:spcPct val="100000"/>
                        </a:lnSpc>
                        <a:spcAft>
                          <a:spcPts val="0"/>
                        </a:spcAft>
                      </a:pPr>
                      <a:r>
                        <a:rPr lang="en-GB" sz="2400" b="0" kern="100" dirty="0">
                          <a:effectLst/>
                          <a:latin typeface="+mn-lt"/>
                        </a:rPr>
                        <a:t> I don’t know. I never tried</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AR" sz="2400" kern="100" dirty="0">
                          <a:effectLst/>
                          <a:latin typeface="+mn-lt"/>
                        </a:rPr>
                        <a:t>?</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50010210"/>
                  </a:ext>
                </a:extLst>
              </a:tr>
            </a:tbl>
          </a:graphicData>
        </a:graphic>
      </p:graphicFrame>
      <p:sp>
        <p:nvSpPr>
          <p:cNvPr id="8" name="Title 7">
            <a:extLst>
              <a:ext uri="{FF2B5EF4-FFF2-40B4-BE49-F238E27FC236}">
                <a16:creationId xmlns:a16="http://schemas.microsoft.com/office/drawing/2014/main" id="{91E17957-2C7A-CC17-1F04-8A7E1BFD34BB}"/>
              </a:ext>
            </a:extLst>
          </p:cNvPr>
          <p:cNvSpPr>
            <a:spLocks noGrp="1"/>
          </p:cNvSpPr>
          <p:nvPr>
            <p:ph type="title"/>
          </p:nvPr>
        </p:nvSpPr>
        <p:spPr>
          <a:xfrm>
            <a:off x="1970314" y="278722"/>
            <a:ext cx="8430986" cy="1325563"/>
          </a:xfrm>
        </p:spPr>
        <p:txBody>
          <a:bodyPr>
            <a:normAutofit/>
          </a:bodyPr>
          <a:lstStyle/>
          <a:p>
            <a:r>
              <a:rPr lang="en-GB" sz="3200" kern="1400" spc="-50" dirty="0">
                <a:effectLst/>
                <a:latin typeface="Aptos Display" panose="020B0004020202020204" pitchFamily="34" charset="0"/>
                <a:ea typeface="Times New Roman" panose="02020603050405020304" pitchFamily="18" charset="0"/>
                <a:cs typeface="Times New Roman" panose="02020603050405020304" pitchFamily="18" charset="0"/>
              </a:rPr>
              <a:t>How well can you  take notes </a:t>
            </a:r>
            <a:r>
              <a:rPr lang="en-GB" sz="3200" kern="1400" spc="-50" dirty="0">
                <a:latin typeface="Aptos Display" panose="020B0004020202020204" pitchFamily="34" charset="0"/>
                <a:ea typeface="Times New Roman" panose="02020603050405020304" pitchFamily="18" charset="0"/>
                <a:cs typeface="Times New Roman" panose="02020603050405020304" pitchFamily="18" charset="0"/>
              </a:rPr>
              <a:t>while listening</a:t>
            </a:r>
            <a:r>
              <a:rPr lang="en-GB" sz="3200" kern="1400" spc="-50" dirty="0">
                <a:effectLst/>
                <a:latin typeface="Aptos Display" panose="020B0004020202020204" pitchFamily="34" charset="0"/>
                <a:ea typeface="Times New Roman" panose="02020603050405020304" pitchFamily="18" charset="0"/>
                <a:cs typeface="Times New Roman" panose="02020603050405020304" pitchFamily="18" charset="0"/>
              </a:rPr>
              <a:t>?</a:t>
            </a:r>
            <a:endParaRPr lang="en-GB" sz="3200" dirty="0"/>
          </a:p>
        </p:txBody>
      </p:sp>
    </p:spTree>
    <p:extLst>
      <p:ext uri="{BB962C8B-B14F-4D97-AF65-F5344CB8AC3E}">
        <p14:creationId xmlns:p14="http://schemas.microsoft.com/office/powerpoint/2010/main" val="12138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6E30-4F6C-02A6-CFC4-3413A1C8BA1C}"/>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In this lesson we’re going to </a:t>
            </a:r>
            <a:endParaRPr lang="en-GB" dirty="0"/>
          </a:p>
        </p:txBody>
      </p:sp>
      <p:sp>
        <p:nvSpPr>
          <p:cNvPr id="3" name="Content Placeholder 2">
            <a:extLst>
              <a:ext uri="{FF2B5EF4-FFF2-40B4-BE49-F238E27FC236}">
                <a16:creationId xmlns:a16="http://schemas.microsoft.com/office/drawing/2014/main" id="{F2C36B57-1C7B-3877-0431-FBF8F6E07F4A}"/>
              </a:ext>
            </a:extLst>
          </p:cNvPr>
          <p:cNvSpPr>
            <a:spLocks noGrp="1"/>
          </p:cNvSpPr>
          <p:nvPr>
            <p:ph sz="half" idx="1"/>
          </p:nvPr>
        </p:nvSpPr>
        <p:spPr>
          <a:xfrm>
            <a:off x="1314449" y="1909848"/>
            <a:ext cx="9589309" cy="4137025"/>
          </a:xfrm>
        </p:spPr>
        <p:txBody>
          <a:bodyPr>
            <a:normAutofit/>
          </a:bodyPr>
          <a:lstStyle/>
          <a:p>
            <a:pPr marL="342900" lvl="0" indent="-342900">
              <a:lnSpc>
                <a:spcPct val="120000"/>
              </a:lnSpc>
              <a:spcAft>
                <a:spcPts val="1200"/>
              </a:spcAft>
              <a:buFont typeface="Symbol" panose="05050102010706020507" pitchFamily="18" charset="2"/>
              <a:buChar char=""/>
              <a:tabLst>
                <a:tab pos="1350645" algn="l"/>
                <a:tab pos="3150870" algn="l"/>
              </a:tabLst>
            </a:pPr>
            <a:r>
              <a:rPr lang="en-GB" dirty="0">
                <a:latin typeface="Calibri" panose="020F0502020204030204" pitchFamily="34" charset="0"/>
                <a:ea typeface="Calibri" panose="020F0502020204030204" pitchFamily="34" charset="0"/>
                <a:cs typeface="Times New Roman" panose="02020603050405020304" pitchFamily="18" charset="0"/>
              </a:rPr>
              <a:t>discuss your notes of two audio guides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1200"/>
              </a:spcAft>
              <a:buFont typeface="Symbol" panose="05050102010706020507" pitchFamily="18" charset="2"/>
              <a:buChar char=""/>
              <a:tabLst>
                <a:tab pos="1350645" algn="l"/>
                <a:tab pos="315087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use ‘information units’ to help </a:t>
            </a:r>
            <a:r>
              <a:rPr lang="en-GB" dirty="0">
                <a:latin typeface="Calibri" panose="020F0502020204030204" pitchFamily="34" charset="0"/>
                <a:ea typeface="Calibri" panose="020F0502020204030204" pitchFamily="34" charset="0"/>
                <a:cs typeface="Times New Roman" panose="02020603050405020304" pitchFamily="18" charset="0"/>
              </a:rPr>
              <a:t>you</a:t>
            </a:r>
            <a:r>
              <a:rPr lang="en-GB" dirty="0">
                <a:effectLst/>
                <a:latin typeface="Calibri" panose="020F0502020204030204" pitchFamily="34" charset="0"/>
                <a:ea typeface="Calibri" panose="020F0502020204030204" pitchFamily="34" charset="0"/>
                <a:cs typeface="Times New Roman" panose="02020603050405020304" pitchFamily="18" charset="0"/>
              </a:rPr>
              <a:t> improve </a:t>
            </a:r>
            <a:r>
              <a:rPr lang="en-GB" dirty="0">
                <a:latin typeface="Calibri" panose="020F0502020204030204" pitchFamily="34" charset="0"/>
                <a:ea typeface="Calibri" panose="020F0502020204030204" pitchFamily="34" charset="0"/>
                <a:cs typeface="Times New Roman" panose="02020603050405020304" pitchFamily="18" charset="0"/>
              </a:rPr>
              <a:t>your</a:t>
            </a:r>
            <a:r>
              <a:rPr lang="en-GB" dirty="0">
                <a:effectLst/>
                <a:latin typeface="Calibri" panose="020F0502020204030204" pitchFamily="34" charset="0"/>
                <a:ea typeface="Calibri" panose="020F0502020204030204" pitchFamily="34" charset="0"/>
                <a:cs typeface="Times New Roman" panose="02020603050405020304" pitchFamily="18" charset="0"/>
              </a:rPr>
              <a:t> notetaking</a:t>
            </a:r>
          </a:p>
          <a:p>
            <a:pPr marL="342900" lvl="0" indent="-342900">
              <a:lnSpc>
                <a:spcPct val="120000"/>
              </a:lnSpc>
              <a:spcAft>
                <a:spcPts val="1200"/>
              </a:spcAft>
              <a:buFont typeface="Symbol" panose="05050102010706020507" pitchFamily="18" charset="2"/>
              <a:buChar char=""/>
              <a:tabLst>
                <a:tab pos="1350645" algn="l"/>
                <a:tab pos="3150870" algn="l"/>
              </a:tabLst>
            </a:pPr>
            <a:r>
              <a:rPr lang="en-GB" dirty="0">
                <a:latin typeface="Aptos" panose="020B0004020202020204" pitchFamily="34" charset="0"/>
                <a:ea typeface="Calibri" panose="020F0502020204030204" pitchFamily="34" charset="0"/>
                <a:cs typeface="Calibri" panose="020F0502020204030204" pitchFamily="34" charset="0"/>
              </a:rPr>
              <a:t>s</a:t>
            </a:r>
            <a:r>
              <a:rPr lang="en-GB" dirty="0">
                <a:effectLst/>
                <a:latin typeface="Aptos" panose="020B0004020202020204" pitchFamily="34" charset="0"/>
                <a:ea typeface="Calibri" panose="020F0502020204030204" pitchFamily="34" charset="0"/>
                <a:cs typeface="Calibri" panose="020F0502020204030204" pitchFamily="34" charset="0"/>
              </a:rPr>
              <a:t>hare information in pairs using your notes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1200"/>
              </a:spcAft>
              <a:buFont typeface="Symbol" panose="05050102010706020507" pitchFamily="18" charset="2"/>
              <a:buChar char=""/>
              <a:tabLst>
                <a:tab pos="1350645" algn="l"/>
                <a:tab pos="3150870" algn="l"/>
              </a:tabLst>
            </a:pPr>
            <a:r>
              <a:rPr lang="en-US" dirty="0">
                <a:latin typeface="Calibri" panose="020F0502020204030204" pitchFamily="34" charset="0"/>
                <a:ea typeface="Calibri" panose="020F0502020204030204" pitchFamily="34" charset="0"/>
                <a:cs typeface="Times New Roman" panose="02020603050405020304" pitchFamily="18" charset="0"/>
              </a:rPr>
              <a:t>discuss criteria of a good summary</a:t>
            </a:r>
          </a:p>
          <a:p>
            <a:pPr marL="342900" lvl="0" indent="-342900">
              <a:lnSpc>
                <a:spcPct val="120000"/>
              </a:lnSpc>
              <a:spcAft>
                <a:spcPts val="1200"/>
              </a:spcAft>
              <a:buFont typeface="Symbol" panose="05050102010706020507" pitchFamily="18" charset="2"/>
              <a:buChar char=""/>
              <a:tabLst>
                <a:tab pos="1350645" algn="l"/>
                <a:tab pos="3150870" algn="l"/>
              </a:tabLst>
            </a:pPr>
            <a:r>
              <a:rPr lang="lt-LT" dirty="0">
                <a:latin typeface="Calibri" panose="020F0502020204030204" pitchFamily="34" charset="0"/>
                <a:ea typeface="Calibri" panose="020F0502020204030204" pitchFamily="34" charset="0"/>
                <a:cs typeface="Times New Roman" panose="02020603050405020304" pitchFamily="18" charset="0"/>
              </a:rPr>
              <a:t>p</a:t>
            </a:r>
            <a:r>
              <a:rPr lang="en-GB" dirty="0" err="1">
                <a:latin typeface="Calibri" panose="020F0502020204030204" pitchFamily="34" charset="0"/>
                <a:ea typeface="Calibri" panose="020F0502020204030204" pitchFamily="34" charset="0"/>
                <a:cs typeface="Times New Roman" panose="02020603050405020304" pitchFamily="18" charset="0"/>
              </a:rPr>
              <a:t>roduce</a:t>
            </a:r>
            <a:r>
              <a:rPr lang="en-GB" dirty="0">
                <a:latin typeface="Calibri" panose="020F0502020204030204" pitchFamily="34" charset="0"/>
                <a:ea typeface="Calibri" panose="020F0502020204030204" pitchFamily="34" charset="0"/>
                <a:cs typeface="Times New Roman" panose="02020603050405020304" pitchFamily="18" charset="0"/>
              </a:rPr>
              <a:t> a summary of the tour guide’s commentary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3422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1FA048-8F92-A05C-3B21-BEF672E38270}"/>
              </a:ext>
            </a:extLst>
          </p:cNvPr>
          <p:cNvSpPr/>
          <p:nvPr/>
        </p:nvSpPr>
        <p:spPr>
          <a:xfrm>
            <a:off x="10756232" y="341469"/>
            <a:ext cx="902368"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3D08D3-5072-B37C-5BD7-3F1641E76A21}"/>
              </a:ext>
            </a:extLst>
          </p:cNvPr>
          <p:cNvSpPr>
            <a:spLocks noGrp="1"/>
          </p:cNvSpPr>
          <p:nvPr>
            <p:ph type="title"/>
          </p:nvPr>
        </p:nvSpPr>
        <p:spPr/>
        <p:txBody>
          <a:bodyPr/>
          <a:lstStyle/>
          <a:p>
            <a:r>
              <a:rPr lang="en-GB" dirty="0"/>
              <a:t>Group work</a:t>
            </a:r>
          </a:p>
        </p:txBody>
      </p:sp>
      <p:sp>
        <p:nvSpPr>
          <p:cNvPr id="5" name="Content Placeholder 2">
            <a:extLst>
              <a:ext uri="{FF2B5EF4-FFF2-40B4-BE49-F238E27FC236}">
                <a16:creationId xmlns:a16="http://schemas.microsoft.com/office/drawing/2014/main" id="{EA634DB8-BDE9-980C-5A48-34DCE66C2868}"/>
              </a:ext>
            </a:extLst>
          </p:cNvPr>
          <p:cNvSpPr>
            <a:spLocks noGrp="1"/>
          </p:cNvSpPr>
          <p:nvPr>
            <p:ph sz="half" idx="1"/>
          </p:nvPr>
        </p:nvSpPr>
        <p:spPr>
          <a:xfrm>
            <a:off x="838199" y="1825625"/>
            <a:ext cx="9579430" cy="4351338"/>
          </a:xfrm>
        </p:spPr>
        <p:txBody>
          <a:bodyPr>
            <a:noAutofit/>
          </a:bodyPr>
          <a:lstStyle/>
          <a:p>
            <a:pPr>
              <a:lnSpc>
                <a:spcPct val="150000"/>
              </a:lnSpc>
            </a:pPr>
            <a:r>
              <a:rPr lang="en-GB" dirty="0">
                <a:effectLst/>
                <a:latin typeface="Aptos" panose="020B0004020202020204" pitchFamily="34" charset="0"/>
                <a:ea typeface="Calibri" panose="020F0502020204030204" pitchFamily="34" charset="0"/>
                <a:cs typeface="Times New Roman" panose="02020603050405020304" pitchFamily="18" charset="0"/>
              </a:rPr>
              <a:t>Make groups of 4 or 5. Students A work together, and students B work together. </a:t>
            </a:r>
          </a:p>
          <a:p>
            <a:pPr>
              <a:lnSpc>
                <a:spcPct val="150000"/>
              </a:lnSpc>
            </a:pPr>
            <a:r>
              <a:rPr lang="en-GB" dirty="0">
                <a:latin typeface="Aptos" panose="020B0004020202020204" pitchFamily="34" charset="0"/>
                <a:ea typeface="Calibri" panose="020F0502020204030204" pitchFamily="34" charset="0"/>
                <a:cs typeface="Times New Roman" panose="02020603050405020304" pitchFamily="18" charset="0"/>
              </a:rPr>
              <a:t>In groups,</a:t>
            </a:r>
            <a:r>
              <a:rPr lang="en-GB" dirty="0">
                <a:effectLst/>
                <a:latin typeface="Aptos" panose="020B0004020202020204" pitchFamily="34" charset="0"/>
                <a:ea typeface="Calibri" panose="020F0502020204030204" pitchFamily="34" charset="0"/>
                <a:cs typeface="Times New Roman" panose="02020603050405020304" pitchFamily="18" charset="0"/>
              </a:rPr>
              <a:t> compare your notes and agree on the number of information units. </a:t>
            </a:r>
          </a:p>
          <a:p>
            <a:pPr>
              <a:lnSpc>
                <a:spcPct val="150000"/>
              </a:lnSpc>
            </a:pPr>
            <a:r>
              <a:rPr lang="en-GB" dirty="0">
                <a:effectLst/>
                <a:latin typeface="Aptos" panose="020B0004020202020204" pitchFamily="34" charset="0"/>
                <a:ea typeface="Calibri" panose="020F0502020204030204" pitchFamily="34" charset="0"/>
                <a:cs typeface="Times New Roman" panose="02020603050405020304" pitchFamily="18" charset="0"/>
              </a:rPr>
              <a:t>Then, use the list of  I.U.s to check your notes and score </a:t>
            </a:r>
            <a:r>
              <a:rPr lang="en-GB" dirty="0">
                <a:latin typeface="Aptos" panose="020B0004020202020204" pitchFamily="34" charset="0"/>
                <a:ea typeface="Calibri" panose="020F0502020204030204" pitchFamily="34" charset="0"/>
                <a:cs typeface="Times New Roman" panose="02020603050405020304" pitchFamily="18" charset="0"/>
              </a:rPr>
              <a:t>yoursel</a:t>
            </a:r>
            <a:r>
              <a:rPr lang="en-GB" dirty="0">
                <a:effectLst/>
                <a:latin typeface="Aptos" panose="020B0004020202020204" pitchFamily="34" charset="0"/>
                <a:ea typeface="Calibri" panose="020F0502020204030204" pitchFamily="34" charset="0"/>
                <a:cs typeface="Times New Roman" panose="02020603050405020304" pitchFamily="18" charset="0"/>
              </a:rPr>
              <a:t>ves. </a:t>
            </a:r>
            <a:endParaRPr lang="en-GB" dirty="0">
              <a:latin typeface="+mn-lt"/>
              <a:ea typeface="Calibri" panose="020F0502020204030204" pitchFamily="34" charset="0"/>
            </a:endParaRPr>
          </a:p>
        </p:txBody>
      </p:sp>
      <p:pic>
        <p:nvPicPr>
          <p:cNvPr id="6" name="Picture 5" descr="A black and white stopwatch with black text&#10;&#10;Description automatically generated">
            <a:extLst>
              <a:ext uri="{FF2B5EF4-FFF2-40B4-BE49-F238E27FC236}">
                <a16:creationId xmlns:a16="http://schemas.microsoft.com/office/drawing/2014/main" id="{3B21F0DC-5AB9-71A0-59CB-1BD94F41D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686" y="341469"/>
            <a:ext cx="1486107" cy="1228896"/>
          </a:xfrm>
          <a:prstGeom prst="rect">
            <a:avLst/>
          </a:prstGeom>
        </p:spPr>
      </p:pic>
    </p:spTree>
    <p:extLst>
      <p:ext uri="{BB962C8B-B14F-4D97-AF65-F5344CB8AC3E}">
        <p14:creationId xmlns:p14="http://schemas.microsoft.com/office/powerpoint/2010/main" val="5458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BEC2-9B1F-E55B-735F-09F8ED87EF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BDD236-359D-61DE-5504-9224FCEA231C}"/>
              </a:ext>
            </a:extLst>
          </p:cNvPr>
          <p:cNvSpPr/>
          <p:nvPr/>
        </p:nvSpPr>
        <p:spPr>
          <a:xfrm>
            <a:off x="10756232" y="341469"/>
            <a:ext cx="902368"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C8E433-8014-2CA6-2165-0D3855A32767}"/>
              </a:ext>
            </a:extLst>
          </p:cNvPr>
          <p:cNvSpPr>
            <a:spLocks noGrp="1"/>
          </p:cNvSpPr>
          <p:nvPr>
            <p:ph type="title"/>
          </p:nvPr>
        </p:nvSpPr>
        <p:spPr/>
        <p:txBody>
          <a:bodyPr/>
          <a:lstStyle/>
          <a:p>
            <a:r>
              <a:rPr lang="en-GB" dirty="0"/>
              <a:t>In pairs share the information</a:t>
            </a:r>
          </a:p>
        </p:txBody>
      </p:sp>
      <p:sp>
        <p:nvSpPr>
          <p:cNvPr id="5" name="Content Placeholder 2">
            <a:extLst>
              <a:ext uri="{FF2B5EF4-FFF2-40B4-BE49-F238E27FC236}">
                <a16:creationId xmlns:a16="http://schemas.microsoft.com/office/drawing/2014/main" id="{1FB7EEBF-D14F-F941-1B39-CD94C526C92A}"/>
              </a:ext>
            </a:extLst>
          </p:cNvPr>
          <p:cNvSpPr>
            <a:spLocks noGrp="1"/>
          </p:cNvSpPr>
          <p:nvPr>
            <p:ph sz="half" idx="1"/>
          </p:nvPr>
        </p:nvSpPr>
        <p:spPr>
          <a:xfrm>
            <a:off x="838199" y="1825625"/>
            <a:ext cx="9579430" cy="4351338"/>
          </a:xfrm>
        </p:spPr>
        <p:txBody>
          <a:bodyPr>
            <a:noAutofit/>
          </a:bodyPr>
          <a:lstStyle/>
          <a:p>
            <a:pPr>
              <a:lnSpc>
                <a:spcPct val="150000"/>
              </a:lnSpc>
            </a:pPr>
            <a:r>
              <a:rPr lang="en-GB" sz="2400" dirty="0">
                <a:latin typeface="+mn-lt"/>
                <a:ea typeface="Calibri" panose="020F0502020204030204" pitchFamily="34" charset="0"/>
              </a:rPr>
              <a:t>Make pairs of student A and student B.</a:t>
            </a:r>
          </a:p>
          <a:p>
            <a:pPr>
              <a:lnSpc>
                <a:spcPct val="150000"/>
              </a:lnSpc>
            </a:pPr>
            <a:r>
              <a:rPr lang="en-GB" sz="2400" dirty="0">
                <a:latin typeface="+mn-lt"/>
                <a:ea typeface="Calibri" panose="020F0502020204030204" pitchFamily="34" charset="0"/>
              </a:rPr>
              <a:t>Student A: tell student B what your tour commentary is about.</a:t>
            </a:r>
          </a:p>
          <a:p>
            <a:pPr>
              <a:lnSpc>
                <a:spcPct val="150000"/>
              </a:lnSpc>
            </a:pPr>
            <a:r>
              <a:rPr lang="en-GB" sz="2400" dirty="0">
                <a:latin typeface="+mn-lt"/>
                <a:ea typeface="Calibri" panose="020F0502020204030204" pitchFamily="34" charset="0"/>
              </a:rPr>
              <a:t>Student B: tell student A what your tour commentary is about.</a:t>
            </a:r>
          </a:p>
          <a:p>
            <a:pPr>
              <a:lnSpc>
                <a:spcPct val="150000"/>
              </a:lnSpc>
            </a:pPr>
            <a:r>
              <a:rPr lang="en-GB" sz="2400" dirty="0">
                <a:latin typeface="+mn-lt"/>
                <a:ea typeface="Calibri" panose="020F0502020204030204" pitchFamily="34" charset="0"/>
              </a:rPr>
              <a:t>Use your notes when you are talking. Take notes when you are listening. </a:t>
            </a:r>
          </a:p>
          <a:p>
            <a:pPr marL="0" indent="0">
              <a:lnSpc>
                <a:spcPct val="150000"/>
              </a:lnSpc>
              <a:buNone/>
            </a:pPr>
            <a:r>
              <a:rPr lang="en-GB" sz="2400" dirty="0">
                <a:latin typeface="+mn-lt"/>
                <a:ea typeface="Calibri" panose="020F0502020204030204" pitchFamily="34" charset="0"/>
              </a:rPr>
              <a:t>    -----------------------------------------------------</a:t>
            </a:r>
          </a:p>
          <a:p>
            <a:pPr>
              <a:lnSpc>
                <a:spcPct val="150000"/>
              </a:lnSpc>
            </a:pPr>
            <a:r>
              <a:rPr lang="en-GB" sz="2400" dirty="0">
                <a:latin typeface="+mn-lt"/>
                <a:ea typeface="Calibri" panose="020F0502020204030204" pitchFamily="34" charset="0"/>
                <a:cs typeface="Times New Roman" panose="02020603050405020304" pitchFamily="18" charset="0"/>
              </a:rPr>
              <a:t>You can </a:t>
            </a:r>
            <a:r>
              <a:rPr lang="en-GB" sz="2400" dirty="0">
                <a:effectLst/>
                <a:latin typeface="+mn-lt"/>
                <a:ea typeface="Calibri" panose="020F0502020204030204" pitchFamily="34" charset="0"/>
                <a:cs typeface="Times New Roman" panose="02020603050405020304" pitchFamily="18" charset="0"/>
              </a:rPr>
              <a:t>come back to </a:t>
            </a:r>
            <a:r>
              <a:rPr lang="en-GB" sz="2400" dirty="0">
                <a:latin typeface="+mn-lt"/>
                <a:ea typeface="Calibri" panose="020F0502020204030204" pitchFamily="34" charset="0"/>
                <a:cs typeface="Times New Roman" panose="02020603050405020304" pitchFamily="18" charset="0"/>
              </a:rPr>
              <a:t>the</a:t>
            </a:r>
            <a:r>
              <a:rPr lang="en-GB" sz="2400" dirty="0">
                <a:effectLst/>
                <a:latin typeface="+mn-lt"/>
                <a:ea typeface="Calibri" panose="020F0502020204030204" pitchFamily="34" charset="0"/>
                <a:cs typeface="Times New Roman" panose="02020603050405020304" pitchFamily="18" charset="0"/>
              </a:rPr>
              <a:t> expert groups and share what </a:t>
            </a:r>
            <a:r>
              <a:rPr lang="en-GB" sz="2400" dirty="0">
                <a:latin typeface="+mn-lt"/>
                <a:ea typeface="Calibri" panose="020F0502020204030204" pitchFamily="34" charset="0"/>
                <a:cs typeface="Times New Roman" panose="02020603050405020304" pitchFamily="18" charset="0"/>
              </a:rPr>
              <a:t>you</a:t>
            </a:r>
            <a:r>
              <a:rPr lang="en-GB" sz="2400" dirty="0">
                <a:effectLst/>
                <a:latin typeface="+mn-lt"/>
                <a:ea typeface="Calibri" panose="020F0502020204030204" pitchFamily="34" charset="0"/>
                <a:cs typeface="Times New Roman" panose="02020603050405020304" pitchFamily="18" charset="0"/>
              </a:rPr>
              <a:t> learnt.</a:t>
            </a:r>
            <a:endParaRPr lang="en-GB" sz="2400" dirty="0">
              <a:latin typeface="+mn-lt"/>
              <a:ea typeface="Calibri" panose="020F0502020204030204" pitchFamily="34" charset="0"/>
            </a:endParaRPr>
          </a:p>
          <a:p>
            <a:pPr>
              <a:lnSpc>
                <a:spcPct val="150000"/>
              </a:lnSpc>
            </a:pPr>
            <a:endParaRPr lang="en-GB" sz="2400" dirty="0">
              <a:latin typeface="+mn-lt"/>
              <a:ea typeface="Calibri" panose="020F0502020204030204" pitchFamily="34" charset="0"/>
            </a:endParaRPr>
          </a:p>
        </p:txBody>
      </p:sp>
      <p:pic>
        <p:nvPicPr>
          <p:cNvPr id="6" name="Picture 5" descr="A black and white stopwatch with black text&#10;&#10;Description automatically generated">
            <a:extLst>
              <a:ext uri="{FF2B5EF4-FFF2-40B4-BE49-F238E27FC236}">
                <a16:creationId xmlns:a16="http://schemas.microsoft.com/office/drawing/2014/main" id="{47CC9DE5-FC8C-1C56-A201-F5F73B4A1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686" y="389802"/>
            <a:ext cx="1486107" cy="1228896"/>
          </a:xfrm>
          <a:prstGeom prst="rect">
            <a:avLst/>
          </a:prstGeom>
        </p:spPr>
      </p:pic>
    </p:spTree>
    <p:extLst>
      <p:ext uri="{BB962C8B-B14F-4D97-AF65-F5344CB8AC3E}">
        <p14:creationId xmlns:p14="http://schemas.microsoft.com/office/powerpoint/2010/main" val="329103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eterhouse, University of Cambridge">
            <a:extLst>
              <a:ext uri="{FF2B5EF4-FFF2-40B4-BE49-F238E27FC236}">
                <a16:creationId xmlns:a16="http://schemas.microsoft.com/office/drawing/2014/main" id="{9B33DA1D-8511-A14A-BCF6-B26CA1300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51" b="8651"/>
          <a:stretch/>
        </p:blipFill>
        <p:spPr bwMode="auto">
          <a:xfrm>
            <a:off x="24377" y="-30480"/>
            <a:ext cx="124236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7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thuania">
            <a:extLst>
              <a:ext uri="{FF2B5EF4-FFF2-40B4-BE49-F238E27FC236}">
                <a16:creationId xmlns:a16="http://schemas.microsoft.com/office/drawing/2014/main" id="{1822CF34-02FB-58A3-EBE5-1A7F7F62C1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42" b="2261"/>
          <a:stretch/>
        </p:blipFill>
        <p:spPr bwMode="auto">
          <a:xfrm>
            <a:off x="0" y="1"/>
            <a:ext cx="12451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7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ACB8-1CDE-E64D-7B28-1F7DB5280D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FD9E85-28E5-AD01-7559-F2ADF9EEECFF}"/>
              </a:ext>
            </a:extLst>
          </p:cNvPr>
          <p:cNvSpPr/>
          <p:nvPr/>
        </p:nvSpPr>
        <p:spPr>
          <a:xfrm>
            <a:off x="10672011" y="341469"/>
            <a:ext cx="1022684"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CF2BF4-79A6-B25B-2B96-B3BC1CB24032}"/>
              </a:ext>
            </a:extLst>
          </p:cNvPr>
          <p:cNvSpPr>
            <a:spLocks noGrp="1"/>
          </p:cNvSpPr>
          <p:nvPr>
            <p:ph type="title"/>
          </p:nvPr>
        </p:nvSpPr>
        <p:spPr>
          <a:xfrm>
            <a:off x="1970314" y="341469"/>
            <a:ext cx="8251372" cy="1325563"/>
          </a:xfrm>
        </p:spPr>
        <p:txBody>
          <a:bodyPr/>
          <a:lstStyle/>
          <a:p>
            <a:r>
              <a:rPr lang="lt-LT" b="1" kern="100" dirty="0">
                <a:latin typeface="Calibri Light" panose="020F0302020204030204" pitchFamily="34" charset="0"/>
                <a:ea typeface="Times New Roman" panose="02020603050405020304" pitchFamily="18" charset="0"/>
                <a:cs typeface="Times New Roman" panose="02020603050405020304" pitchFamily="18" charset="0"/>
              </a:rPr>
              <a:t>Mark</a:t>
            </a:r>
            <a:r>
              <a:rPr lang="en-GB" sz="4400" b="1" kern="100" dirty="0">
                <a:effectLst/>
                <a:latin typeface="Calibri Light" panose="020F0302020204030204" pitchFamily="34" charset="0"/>
                <a:ea typeface="Times New Roman" panose="02020603050405020304" pitchFamily="18" charset="0"/>
                <a:cs typeface="Times New Roman" panose="02020603050405020304" pitchFamily="18" charset="0"/>
              </a:rPr>
              <a:t> the transcript (Lesson 1)</a:t>
            </a:r>
            <a:endParaRPr lang="en-GB" dirty="0"/>
          </a:p>
        </p:txBody>
      </p:sp>
      <p:sp>
        <p:nvSpPr>
          <p:cNvPr id="5" name="TextBox 4">
            <a:extLst>
              <a:ext uri="{FF2B5EF4-FFF2-40B4-BE49-F238E27FC236}">
                <a16:creationId xmlns:a16="http://schemas.microsoft.com/office/drawing/2014/main" id="{97F08A96-9F38-FB5B-0881-EA6D749D17C4}"/>
              </a:ext>
            </a:extLst>
          </p:cNvPr>
          <p:cNvSpPr txBox="1"/>
          <p:nvPr/>
        </p:nvSpPr>
        <p:spPr>
          <a:xfrm>
            <a:off x="693419" y="1918789"/>
            <a:ext cx="11001275" cy="3564950"/>
          </a:xfrm>
          <a:prstGeom prst="rect">
            <a:avLst/>
          </a:prstGeom>
          <a:noFill/>
        </p:spPr>
        <p:txBody>
          <a:bodyPr wrap="square">
            <a:spAutoFit/>
          </a:bodyPr>
          <a:lstStyle/>
          <a:p>
            <a:pPr algn="just">
              <a:lnSpc>
                <a:spcPct val="150000"/>
              </a:lnSpc>
              <a:spcAft>
                <a:spcPts val="600"/>
              </a:spcAft>
            </a:pPr>
            <a:r>
              <a:rPr lang="en-US" sz="2800" kern="100" dirty="0">
                <a:effectLst/>
                <a:highlight>
                  <a:srgbClr val="FFFF00"/>
                </a:highlight>
                <a:ea typeface="Calibri" panose="020F0502020204030204" pitchFamily="34" charset="0"/>
                <a:cs typeface="Times New Roman" panose="02020603050405020304" pitchFamily="18" charset="0"/>
              </a:rPr>
              <a:t>Main  ideas</a:t>
            </a:r>
          </a:p>
          <a:p>
            <a:pPr algn="just">
              <a:lnSpc>
                <a:spcPct val="150000"/>
              </a:lnSpc>
              <a:spcAft>
                <a:spcPts val="600"/>
              </a:spcAft>
            </a:pPr>
            <a:r>
              <a:rPr lang="en-US" sz="2800" kern="100" dirty="0">
                <a:highlight>
                  <a:srgbClr val="00FFFF"/>
                </a:highlight>
                <a:ea typeface="Calibri" panose="020F0502020204030204" pitchFamily="34" charset="0"/>
                <a:cs typeface="Times New Roman" panose="02020603050405020304" pitchFamily="18" charset="0"/>
              </a:rPr>
              <a:t>Supporting ideas</a:t>
            </a:r>
          </a:p>
          <a:p>
            <a:pPr algn="just">
              <a:lnSpc>
                <a:spcPct val="150000"/>
              </a:lnSpc>
              <a:spcAft>
                <a:spcPts val="600"/>
              </a:spcAft>
            </a:pPr>
            <a:r>
              <a:rPr lang="en-US" sz="2800" kern="100" dirty="0">
                <a:effectLst/>
                <a:highlight>
                  <a:srgbClr val="00FF00"/>
                </a:highlight>
                <a:ea typeface="Calibri" panose="020F0502020204030204" pitchFamily="34" charset="0"/>
                <a:cs typeface="Times New Roman" panose="02020603050405020304" pitchFamily="18" charset="0"/>
              </a:rPr>
              <a:t>Transitions</a:t>
            </a:r>
          </a:p>
          <a:p>
            <a:pPr algn="just">
              <a:lnSpc>
                <a:spcPct val="150000"/>
              </a:lnSpc>
              <a:spcAft>
                <a:spcPts val="600"/>
              </a:spcAft>
            </a:pPr>
            <a:r>
              <a:rPr lang="en-US" sz="2800" kern="100" dirty="0">
                <a:highlight>
                  <a:srgbClr val="FF00FF"/>
                </a:highlight>
                <a:ea typeface="Calibri" panose="020F0502020204030204" pitchFamily="34" charset="0"/>
                <a:cs typeface="Times New Roman" panose="02020603050405020304" pitchFamily="18" charset="0"/>
              </a:rPr>
              <a:t>Examples</a:t>
            </a:r>
          </a:p>
          <a:p>
            <a:pPr algn="just">
              <a:lnSpc>
                <a:spcPct val="150000"/>
              </a:lnSpc>
              <a:spcAft>
                <a:spcPts val="600"/>
              </a:spcAft>
            </a:pPr>
            <a:r>
              <a:rPr lang="en-US" sz="2800" kern="100" dirty="0" err="1">
                <a:effectLst/>
                <a:highlight>
                  <a:srgbClr val="C0C0C0"/>
                </a:highlight>
                <a:ea typeface="Calibri" panose="020F0502020204030204" pitchFamily="34" charset="0"/>
                <a:cs typeface="Times New Roman" panose="02020603050405020304" pitchFamily="18" charset="0"/>
              </a:rPr>
              <a:t>Redun</a:t>
            </a:r>
            <a:r>
              <a:rPr lang="lt-LT" sz="2800" kern="100" dirty="0">
                <a:effectLst/>
                <a:highlight>
                  <a:srgbClr val="C0C0C0"/>
                </a:highlight>
                <a:ea typeface="Calibri" panose="020F0502020204030204" pitchFamily="34" charset="0"/>
                <a:cs typeface="Times New Roman" panose="02020603050405020304" pitchFamily="18" charset="0"/>
              </a:rPr>
              <a:t>d</a:t>
            </a:r>
            <a:r>
              <a:rPr lang="en-US" sz="2800" kern="100" dirty="0">
                <a:effectLst/>
                <a:highlight>
                  <a:srgbClr val="C0C0C0"/>
                </a:highlight>
                <a:ea typeface="Calibri" panose="020F0502020204030204" pitchFamily="34" charset="0"/>
                <a:cs typeface="Times New Roman" panose="02020603050405020304" pitchFamily="18" charset="0"/>
              </a:rPr>
              <a:t>ant elements</a:t>
            </a:r>
          </a:p>
        </p:txBody>
      </p:sp>
    </p:spTree>
    <p:extLst>
      <p:ext uri="{BB962C8B-B14F-4D97-AF65-F5344CB8AC3E}">
        <p14:creationId xmlns:p14="http://schemas.microsoft.com/office/powerpoint/2010/main" val="16062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B76E-56E5-8CDF-7351-CCBB75430472}"/>
              </a:ext>
            </a:extLst>
          </p:cNvPr>
          <p:cNvSpPr>
            <a:spLocks noGrp="1"/>
          </p:cNvSpPr>
          <p:nvPr>
            <p:ph type="title"/>
          </p:nvPr>
        </p:nvSpPr>
        <p:spPr/>
        <p:txBody>
          <a:bodyPr/>
          <a:lstStyle/>
          <a:p>
            <a:r>
              <a:rPr lang="en-GB" dirty="0"/>
              <a:t>Use of notes</a:t>
            </a:r>
          </a:p>
        </p:txBody>
      </p:sp>
      <p:sp>
        <p:nvSpPr>
          <p:cNvPr id="5" name="TextBox 4">
            <a:extLst>
              <a:ext uri="{FF2B5EF4-FFF2-40B4-BE49-F238E27FC236}">
                <a16:creationId xmlns:a16="http://schemas.microsoft.com/office/drawing/2014/main" id="{A91D2165-856C-19D9-6D2E-1EAF8BD18F39}"/>
              </a:ext>
            </a:extLst>
          </p:cNvPr>
          <p:cNvSpPr txBox="1"/>
          <p:nvPr/>
        </p:nvSpPr>
        <p:spPr>
          <a:xfrm>
            <a:off x="1384778" y="2552437"/>
            <a:ext cx="9371454" cy="2185214"/>
          </a:xfrm>
          <a:prstGeom prst="rect">
            <a:avLst/>
          </a:prstGeom>
          <a:noFill/>
        </p:spPr>
        <p:txBody>
          <a:bodyPr wrap="square">
            <a:spAutoFit/>
          </a:bodyPr>
          <a:lstStyle/>
          <a:p>
            <a:pPr marL="457200" marR="151130" indent="-457200" algn="just">
              <a:spcAft>
                <a:spcPts val="1200"/>
              </a:spcAft>
              <a:buFont typeface="+mj-lt"/>
              <a:buAutoNum type="arabicPeriod"/>
            </a:pPr>
            <a:r>
              <a:rPr lang="en-GB" sz="3200" dirty="0">
                <a:solidFill>
                  <a:srgbClr val="333333"/>
                </a:solidFill>
                <a:effectLst/>
                <a:ea typeface="Aptos" panose="020B0004020202020204" pitchFamily="34" charset="0"/>
                <a:cs typeface="Calibri" panose="020F0502020204030204" pitchFamily="34" charset="0"/>
              </a:rPr>
              <a:t>In what situations do you think notes can be very helpful?</a:t>
            </a:r>
            <a:endParaRPr lang="lt-LT" sz="3200" dirty="0">
              <a:solidFill>
                <a:srgbClr val="333333"/>
              </a:solidFill>
              <a:effectLst/>
              <a:ea typeface="Aptos" panose="020B0004020202020204" pitchFamily="34" charset="0"/>
              <a:cs typeface="Aptos" panose="020B0004020202020204" pitchFamily="34" charset="0"/>
            </a:endParaRPr>
          </a:p>
          <a:p>
            <a:pPr marL="457200" marR="151130" lvl="0" indent="-457200" algn="just">
              <a:spcAft>
                <a:spcPts val="1200"/>
              </a:spcAft>
              <a:buFont typeface="+mj-lt"/>
              <a:buAutoNum type="arabicPeriod"/>
            </a:pPr>
            <a:r>
              <a:rPr lang="en-GB" sz="3200" dirty="0">
                <a:effectLst/>
                <a:ea typeface="Times New Roman" panose="02020603050405020304" pitchFamily="18" charset="0"/>
                <a:cs typeface="Calibri" panose="020F0502020204030204" pitchFamily="34" charset="0"/>
              </a:rPr>
              <a:t>What are the features of a good summary?</a:t>
            </a:r>
          </a:p>
          <a:p>
            <a:pPr marR="151130" lvl="0" algn="just"/>
            <a:endParaRPr lang="en-GB" sz="2000" dirty="0">
              <a:effectLst/>
              <a:ea typeface="Times New Roman" panose="02020603050405020304" pitchFamily="18" charset="0"/>
            </a:endParaRPr>
          </a:p>
        </p:txBody>
      </p:sp>
      <p:sp>
        <p:nvSpPr>
          <p:cNvPr id="6" name="Rectangle 5">
            <a:extLst>
              <a:ext uri="{FF2B5EF4-FFF2-40B4-BE49-F238E27FC236}">
                <a16:creationId xmlns:a16="http://schemas.microsoft.com/office/drawing/2014/main" id="{8C9F0287-1AA8-7D81-C428-5D9A58B2E9CE}"/>
              </a:ext>
            </a:extLst>
          </p:cNvPr>
          <p:cNvSpPr/>
          <p:nvPr/>
        </p:nvSpPr>
        <p:spPr>
          <a:xfrm>
            <a:off x="10756232" y="341469"/>
            <a:ext cx="902368"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616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5FA2-379F-2A44-FC6D-1ADD20F05BCC}"/>
              </a:ext>
            </a:extLst>
          </p:cNvPr>
          <p:cNvSpPr>
            <a:spLocks noGrp="1"/>
          </p:cNvSpPr>
          <p:nvPr>
            <p:ph type="title"/>
          </p:nvPr>
        </p:nvSpPr>
        <p:spPr/>
        <p:txBody>
          <a:bodyPr/>
          <a:lstStyle/>
          <a:p>
            <a:r>
              <a:rPr lang="en-GB" dirty="0"/>
              <a:t>A good summary should be …</a:t>
            </a:r>
          </a:p>
        </p:txBody>
      </p:sp>
      <p:graphicFrame>
        <p:nvGraphicFramePr>
          <p:cNvPr id="4" name="Table 3">
            <a:extLst>
              <a:ext uri="{FF2B5EF4-FFF2-40B4-BE49-F238E27FC236}">
                <a16:creationId xmlns:a16="http://schemas.microsoft.com/office/drawing/2014/main" id="{7D940A0D-D31E-30A2-9A91-3E984FAE2916}"/>
              </a:ext>
            </a:extLst>
          </p:cNvPr>
          <p:cNvGraphicFramePr>
            <a:graphicFrameLocks noGrp="1"/>
          </p:cNvGraphicFramePr>
          <p:nvPr>
            <p:extLst>
              <p:ext uri="{D42A27DB-BD31-4B8C-83A1-F6EECF244321}">
                <p14:modId xmlns:p14="http://schemas.microsoft.com/office/powerpoint/2010/main" val="2734241427"/>
              </p:ext>
            </p:extLst>
          </p:nvPr>
        </p:nvGraphicFramePr>
        <p:xfrm>
          <a:off x="902043" y="1948543"/>
          <a:ext cx="10515600" cy="4462848"/>
        </p:xfrm>
        <a:graphic>
          <a:graphicData uri="http://schemas.openxmlformats.org/drawingml/2006/table">
            <a:tbl>
              <a:tblPr firstRow="1" firstCol="1" bandRow="1">
                <a:tableStyleId>{5C22544A-7EE6-4342-B048-85BDC9FD1C3A}</a:tableStyleId>
              </a:tblPr>
              <a:tblGrid>
                <a:gridCol w="1532238">
                  <a:extLst>
                    <a:ext uri="{9D8B030D-6E8A-4147-A177-3AD203B41FA5}">
                      <a16:colId xmlns:a16="http://schemas.microsoft.com/office/drawing/2014/main" val="3359810248"/>
                    </a:ext>
                  </a:extLst>
                </a:gridCol>
                <a:gridCol w="8983362">
                  <a:extLst>
                    <a:ext uri="{9D8B030D-6E8A-4147-A177-3AD203B41FA5}">
                      <a16:colId xmlns:a16="http://schemas.microsoft.com/office/drawing/2014/main" val="2149741473"/>
                    </a:ext>
                  </a:extLst>
                </a:gridCol>
              </a:tblGrid>
              <a:tr h="535505">
                <a:tc gridSpan="2">
                  <a:txBody>
                    <a:bodyPr/>
                    <a:lstStyle/>
                    <a:p>
                      <a:pPr>
                        <a:spcBef>
                          <a:spcPts val="600"/>
                        </a:spcBef>
                        <a:spcAft>
                          <a:spcPts val="600"/>
                        </a:spcAft>
                      </a:pPr>
                      <a:r>
                        <a:rPr lang="en-GB" sz="2400" dirty="0">
                          <a:solidFill>
                            <a:sysClr val="windowText" lastClr="000000"/>
                          </a:solidFill>
                          <a:effectLst/>
                        </a:rPr>
                        <a:t>The 5Cs of summarising</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hMerge="1">
                  <a:txBody>
                    <a:bodyPr/>
                    <a:lstStyle/>
                    <a:p>
                      <a:endParaRPr lang="en-GB"/>
                    </a:p>
                  </a:txBody>
                  <a:tcPr/>
                </a:tc>
                <a:extLst>
                  <a:ext uri="{0D108BD9-81ED-4DB2-BD59-A6C34878D82A}">
                    <a16:rowId xmlns:a16="http://schemas.microsoft.com/office/drawing/2014/main" val="1205479341"/>
                  </a:ext>
                </a:extLst>
              </a:tr>
              <a:tr h="831518">
                <a:tc>
                  <a:txBody>
                    <a:bodyPr/>
                    <a:lstStyle/>
                    <a:p>
                      <a:pPr>
                        <a:spcBef>
                          <a:spcPts val="600"/>
                        </a:spcBef>
                        <a:spcAft>
                          <a:spcPts val="600"/>
                        </a:spcAft>
                      </a:pPr>
                      <a:r>
                        <a:rPr lang="en-GB" sz="2400" dirty="0">
                          <a:solidFill>
                            <a:sysClr val="windowText" lastClr="000000"/>
                          </a:solidFill>
                          <a:effectLst/>
                        </a:rPr>
                        <a:t>Complete: </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a:txBody>
                    <a:bodyPr/>
                    <a:lstStyle/>
                    <a:p>
                      <a:pPr>
                        <a:spcBef>
                          <a:spcPts val="600"/>
                        </a:spcBef>
                        <a:spcAft>
                          <a:spcPts val="600"/>
                        </a:spcAft>
                      </a:pPr>
                      <a:r>
                        <a:rPr lang="en-GB" sz="2400" kern="1200" dirty="0">
                          <a:solidFill>
                            <a:schemeClr val="dk1"/>
                          </a:solidFill>
                          <a:effectLst/>
                          <a:latin typeface="+mn-lt"/>
                          <a:ea typeface="+mn-ea"/>
                          <a:cs typeface="+mn-cs"/>
                        </a:rPr>
                        <a:t>A good summary is complete. It includes all the key points.</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6182087"/>
                  </a:ext>
                </a:extLst>
              </a:tr>
              <a:tr h="1092741">
                <a:tc>
                  <a:txBody>
                    <a:bodyPr/>
                    <a:lstStyle/>
                    <a:p>
                      <a:pPr>
                        <a:spcBef>
                          <a:spcPts val="600"/>
                        </a:spcBef>
                        <a:spcAft>
                          <a:spcPts val="600"/>
                        </a:spcAft>
                      </a:pPr>
                      <a:r>
                        <a:rPr lang="en-GB" sz="2400" dirty="0">
                          <a:solidFill>
                            <a:sysClr val="windowText" lastClr="000000"/>
                          </a:solidFill>
                          <a:effectLst/>
                        </a:rPr>
                        <a:t>Concise:</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a:txBody>
                    <a:bodyPr/>
                    <a:lstStyle/>
                    <a:p>
                      <a:pPr>
                        <a:spcBef>
                          <a:spcPts val="600"/>
                        </a:spcBef>
                        <a:spcAft>
                          <a:spcPts val="600"/>
                        </a:spcAft>
                      </a:pPr>
                      <a:r>
                        <a:rPr lang="en-GB" sz="2400" kern="1200" dirty="0">
                          <a:solidFill>
                            <a:schemeClr val="dk1"/>
                          </a:solidFill>
                          <a:effectLst/>
                          <a:latin typeface="+mn-lt"/>
                          <a:ea typeface="+mn-ea"/>
                          <a:cs typeface="+mn-cs"/>
                        </a:rPr>
                        <a:t>A good summary is concise. It is within the word limit, usually ⅓ </a:t>
                      </a:r>
                      <a:r>
                        <a:rPr lang="lt-LT" sz="2400" kern="1200" dirty="0">
                          <a:solidFill>
                            <a:schemeClr val="dk1"/>
                          </a:solidFill>
                          <a:effectLst/>
                          <a:latin typeface="+mn-lt"/>
                          <a:ea typeface="+mn-ea"/>
                          <a:cs typeface="+mn-cs"/>
                        </a:rPr>
                        <a:t>(</a:t>
                      </a:r>
                      <a:r>
                        <a:rPr lang="en-GB" sz="2400" kern="1200" dirty="0">
                          <a:solidFill>
                            <a:schemeClr val="dk1"/>
                          </a:solidFill>
                          <a:effectLst/>
                          <a:latin typeface="+mn-lt"/>
                          <a:ea typeface="+mn-ea"/>
                          <a:cs typeface="+mn-cs"/>
                        </a:rPr>
                        <a:t>or ½</a:t>
                      </a:r>
                      <a:r>
                        <a:rPr lang="lt-LT" sz="2400" kern="1200">
                          <a:solidFill>
                            <a:schemeClr val="dk1"/>
                          </a:solidFill>
                          <a:effectLst/>
                          <a:latin typeface="+mn-lt"/>
                          <a:ea typeface="+mn-ea"/>
                          <a:cs typeface="+mn-cs"/>
                        </a:rPr>
                        <a:t>)</a:t>
                      </a:r>
                      <a:r>
                        <a:rPr lang="en-GB" sz="2400" kern="1200">
                          <a:solidFill>
                            <a:schemeClr val="dk1"/>
                          </a:solidFill>
                          <a:effectLst/>
                          <a:latin typeface="+mn-lt"/>
                          <a:ea typeface="+mn-ea"/>
                          <a:cs typeface="+mn-cs"/>
                        </a:rPr>
                        <a:t> </a:t>
                      </a:r>
                      <a:r>
                        <a:rPr lang="en-GB" sz="2400" kern="1200" dirty="0">
                          <a:solidFill>
                            <a:schemeClr val="dk1"/>
                          </a:solidFill>
                          <a:effectLst/>
                          <a:latin typeface="+mn-lt"/>
                          <a:ea typeface="+mn-ea"/>
                          <a:cs typeface="+mn-cs"/>
                        </a:rPr>
                        <a:t>, which depends on the length of the original text and the purpose of summarising.</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05711797"/>
                  </a:ext>
                </a:extLst>
              </a:tr>
              <a:tr h="535505">
                <a:tc>
                  <a:txBody>
                    <a:bodyPr/>
                    <a:lstStyle/>
                    <a:p>
                      <a:pPr>
                        <a:spcBef>
                          <a:spcPts val="600"/>
                        </a:spcBef>
                        <a:spcAft>
                          <a:spcPts val="600"/>
                        </a:spcAft>
                      </a:pPr>
                      <a:r>
                        <a:rPr lang="en-GB" sz="2400" dirty="0">
                          <a:solidFill>
                            <a:sysClr val="windowText" lastClr="000000"/>
                          </a:solidFill>
                          <a:effectLst/>
                        </a:rPr>
                        <a:t>Clear:</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a:txBody>
                    <a:bodyPr/>
                    <a:lstStyle/>
                    <a:p>
                      <a:pPr>
                        <a:spcBef>
                          <a:spcPts val="600"/>
                        </a:spcBef>
                        <a:spcAft>
                          <a:spcPts val="600"/>
                        </a:spcAft>
                      </a:pPr>
                      <a:r>
                        <a:rPr lang="en-GB" sz="2400" kern="1200" dirty="0">
                          <a:solidFill>
                            <a:schemeClr val="dk1"/>
                          </a:solidFill>
                          <a:effectLst/>
                          <a:latin typeface="+mn-lt"/>
                          <a:ea typeface="+mn-ea"/>
                          <a:cs typeface="+mn-cs"/>
                        </a:rPr>
                        <a:t>A good summary is clear. It is well-organised and easy to understand. </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8249283"/>
                  </a:ext>
                </a:extLst>
              </a:tr>
              <a:tr h="728493">
                <a:tc>
                  <a:txBody>
                    <a:bodyPr/>
                    <a:lstStyle/>
                    <a:p>
                      <a:pPr>
                        <a:spcBef>
                          <a:spcPts val="600"/>
                        </a:spcBef>
                        <a:spcAft>
                          <a:spcPts val="600"/>
                        </a:spcAft>
                      </a:pPr>
                      <a:r>
                        <a:rPr lang="en-GB" sz="2400" dirty="0">
                          <a:solidFill>
                            <a:sysClr val="windowText" lastClr="000000"/>
                          </a:solidFill>
                          <a:effectLst/>
                        </a:rPr>
                        <a:t>Creative: </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a:txBody>
                    <a:bodyPr/>
                    <a:lstStyle/>
                    <a:p>
                      <a:pPr>
                        <a:spcBef>
                          <a:spcPts val="600"/>
                        </a:spcBef>
                        <a:spcAft>
                          <a:spcPts val="600"/>
                        </a:spcAft>
                      </a:pPr>
                      <a:r>
                        <a:rPr lang="en-GB" sz="2400" kern="1200" dirty="0">
                          <a:solidFill>
                            <a:schemeClr val="dk1"/>
                          </a:solidFill>
                          <a:effectLst/>
                          <a:latin typeface="+mn-lt"/>
                          <a:ea typeface="+mn-ea"/>
                          <a:cs typeface="+mn-cs"/>
                        </a:rPr>
                        <a:t>A good summary is creative. It paraphrases the original text well, simplifying and avoiding repetition.</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2638272"/>
                  </a:ext>
                </a:extLst>
              </a:tr>
              <a:tr h="609045">
                <a:tc>
                  <a:txBody>
                    <a:bodyPr/>
                    <a:lstStyle/>
                    <a:p>
                      <a:pPr>
                        <a:spcBef>
                          <a:spcPts val="600"/>
                        </a:spcBef>
                        <a:spcAft>
                          <a:spcPts val="600"/>
                        </a:spcAft>
                      </a:pPr>
                      <a:r>
                        <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Correct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C2EC"/>
                    </a:solidFill>
                  </a:tcPr>
                </a:tc>
                <a:tc>
                  <a:txBody>
                    <a:bodyPr/>
                    <a:lstStyle/>
                    <a:p>
                      <a:pPr>
                        <a:spcBef>
                          <a:spcPts val="600"/>
                        </a:spcBef>
                        <a:spcAft>
                          <a:spcPts val="600"/>
                        </a:spcAft>
                      </a:pPr>
                      <a:r>
                        <a:rPr lang="en-GB" sz="2400" kern="1200" dirty="0">
                          <a:solidFill>
                            <a:schemeClr val="dk1"/>
                          </a:solidFill>
                          <a:effectLst/>
                          <a:latin typeface="+mn-lt"/>
                          <a:ea typeface="+mn-ea"/>
                          <a:cs typeface="+mn-cs"/>
                        </a:rPr>
                        <a:t>A good summary is correct. It uses a good range of and makes few vocabulary, grammar, punctuation or spelling mistakes. </a:t>
                      </a:r>
                      <a:endParaRPr lang="en-GB" sz="240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63671344"/>
                  </a:ext>
                </a:extLst>
              </a:tr>
            </a:tbl>
          </a:graphicData>
        </a:graphic>
      </p:graphicFrame>
    </p:spTree>
    <p:extLst>
      <p:ext uri="{BB962C8B-B14F-4D97-AF65-F5344CB8AC3E}">
        <p14:creationId xmlns:p14="http://schemas.microsoft.com/office/powerpoint/2010/main" val="16947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ll Presentation" id="{616986E9-32F2-4C56-8752-DE1892FF29F8}" vid="{32F7A116-BBD4-41A6-BA03-0EC3E276219B}"/>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_Training_Slide_Templates.potx" id="{2B9C3AC6-1B17-4F11-B8CB-568F0D45EE42}" vid="{CCC5E056-289A-4F9F-8868-BC534F3EB1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8FFD2F321B0D4FA595090BDB31F35F" ma:contentTypeVersion="11" ma:contentTypeDescription="Create a new document." ma:contentTypeScope="" ma:versionID="f9f62d77995d38da429d91868fcc7edf">
  <xsd:schema xmlns:xsd="http://www.w3.org/2001/XMLSchema" xmlns:xs="http://www.w3.org/2001/XMLSchema" xmlns:p="http://schemas.microsoft.com/office/2006/metadata/properties" xmlns:ns3="c2d69df0-8a96-4d34-aa16-26d85536e42b" xmlns:ns4="7b0f0cd7-00d2-4a7e-976d-64d4c6b15db9" targetNamespace="http://schemas.microsoft.com/office/2006/metadata/properties" ma:root="true" ma:fieldsID="b39bfcc7dfa94bba35b4b76d1fbee3e3" ns3:_="" ns4:_="">
    <xsd:import namespace="c2d69df0-8a96-4d34-aa16-26d85536e42b"/>
    <xsd:import namespace="7b0f0cd7-00d2-4a7e-976d-64d4c6b15d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69df0-8a96-4d34-aa16-26d85536e4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0f0cd7-00d2-4a7e-976d-64d4c6b15db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20183E-2AB0-45DF-873F-597ABA618B15}">
  <ds:schemaRefs>
    <ds:schemaRef ds:uri="http://schemas.microsoft.com/sharepoint/v3/contenttype/forms"/>
  </ds:schemaRefs>
</ds:datastoreItem>
</file>

<file path=customXml/itemProps2.xml><?xml version="1.0" encoding="utf-8"?>
<ds:datastoreItem xmlns:ds="http://schemas.openxmlformats.org/officeDocument/2006/customXml" ds:itemID="{5A2F7B97-00FD-4A4C-9E83-7B1D5992D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69df0-8a96-4d34-aa16-26d85536e42b"/>
    <ds:schemaRef ds:uri="7b0f0cd7-00d2-4a7e-976d-64d4c6b15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0AA44-0DDC-472C-9E29-4ECE6FE4E6E9}">
  <ds:schemaRefs>
    <ds:schemaRef ds:uri="7b0f0cd7-00d2-4a7e-976d-64d4c6b15db9"/>
    <ds:schemaRef ds:uri="http://purl.org/dc/terms/"/>
    <ds:schemaRef ds:uri="http://schemas.openxmlformats.org/package/2006/metadata/core-properties"/>
    <ds:schemaRef ds:uri="c2d69df0-8a96-4d34-aa16-26d85536e42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Bell Presentation</Template>
  <TotalTime>3100</TotalTime>
  <Words>853</Words>
  <Application>Microsoft Office PowerPoint</Application>
  <PresentationFormat>Widescreen</PresentationFormat>
  <Paragraphs>90</Paragraphs>
  <Slides>12</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Aptos Display</vt:lpstr>
      <vt:lpstr>Arial</vt:lpstr>
      <vt:lpstr>Calibri</vt:lpstr>
      <vt:lpstr>Calibri Light</vt:lpstr>
      <vt:lpstr>Symbol</vt:lpstr>
      <vt:lpstr>Times New Roman</vt:lpstr>
      <vt:lpstr>Wingdings</vt:lpstr>
      <vt:lpstr>Office Theme</vt:lpstr>
      <vt:lpstr>4_Office Theme</vt:lpstr>
      <vt:lpstr>PowerPoint Presentation</vt:lpstr>
      <vt:lpstr>In this lesson we’re going to </vt:lpstr>
      <vt:lpstr>Group work</vt:lpstr>
      <vt:lpstr>In pairs share the information</vt:lpstr>
      <vt:lpstr>PowerPoint Presentation</vt:lpstr>
      <vt:lpstr>PowerPoint Presentation</vt:lpstr>
      <vt:lpstr>Mark the transcript (Lesson 1)</vt:lpstr>
      <vt:lpstr>Use of notes</vt:lpstr>
      <vt:lpstr>A good summary should be …</vt:lpstr>
      <vt:lpstr>Summarising</vt:lpstr>
      <vt:lpstr>Review and reflections </vt:lpstr>
      <vt:lpstr>How well can you  take notes while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Lianne Noy</dc:creator>
  <cp:lastModifiedBy>Egle Petroniene</cp:lastModifiedBy>
  <cp:revision>93</cp:revision>
  <dcterms:created xsi:type="dcterms:W3CDTF">2018-12-09T23:26:34Z</dcterms:created>
  <dcterms:modified xsi:type="dcterms:W3CDTF">2024-11-26T09:41:12Z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0x010100048FFD2F321B0D4FA595090BDB31F35F</vt:lpwstr>
  </property>
</Properties>
</file>